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7" r:id="rId1"/>
  </p:sldMasterIdLst>
  <p:sldIdLst>
    <p:sldId id="256" r:id="rId2"/>
    <p:sldId id="257" r:id="rId3"/>
    <p:sldId id="258" r:id="rId4"/>
    <p:sldId id="259" r:id="rId5"/>
    <p:sldId id="262" r:id="rId6"/>
    <p:sldId id="266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CCB6C5-5DFE-45CE-B465-354B90B8A67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D"/>
        </a:p>
      </dgm:t>
    </dgm:pt>
    <dgm:pt modelId="{6CDBDB81-95D6-4A89-A443-16F93ED88E15}">
      <dgm:prSet phldrT="[Text]"/>
      <dgm:spPr/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</a:rPr>
            <a:t>P</a:t>
          </a:r>
          <a:r>
            <a:rPr lang="en-US">
              <a:solidFill>
                <a:schemeClr val="tx1"/>
              </a:solidFill>
            </a:rPr>
            <a:t>ahami kesehatan tubuh dan niat karena Allah </a:t>
          </a:r>
          <a:endParaRPr lang="en-ID" dirty="0">
            <a:solidFill>
              <a:schemeClr val="tx1"/>
            </a:solidFill>
          </a:endParaRPr>
        </a:p>
      </dgm:t>
    </dgm:pt>
    <dgm:pt modelId="{596B4395-9A6A-4613-AA5B-C4D01292E1DD}" type="parTrans" cxnId="{FE626C55-4DB2-4C72-A93F-4A20DF4B2FFC}">
      <dgm:prSet/>
      <dgm:spPr/>
      <dgm:t>
        <a:bodyPr/>
        <a:lstStyle/>
        <a:p>
          <a:endParaRPr lang="en-ID"/>
        </a:p>
      </dgm:t>
    </dgm:pt>
    <dgm:pt modelId="{3C2FA495-39CF-474F-AEE1-0E4FE43DD5AB}" type="sibTrans" cxnId="{FE626C55-4DB2-4C72-A93F-4A20DF4B2FFC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9E945470-E364-424C-ADDE-9C61F74B133E}">
      <dgm:prSet phldrT="[Text]"/>
      <dgm:spPr/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</a:rPr>
            <a:t>U</a:t>
          </a:r>
          <a:r>
            <a:rPr lang="en-US">
              <a:solidFill>
                <a:schemeClr val="tx1"/>
              </a:solidFill>
            </a:rPr>
            <a:t>tamakan makanan padat gizi</a:t>
          </a:r>
          <a:endParaRPr lang="en-ID" dirty="0">
            <a:solidFill>
              <a:schemeClr val="tx1"/>
            </a:solidFill>
          </a:endParaRPr>
        </a:p>
      </dgm:t>
    </dgm:pt>
    <dgm:pt modelId="{79E7EE84-D73B-47AF-B053-B0739661CE7A}" type="parTrans" cxnId="{B92B9440-B4CA-49CA-A72A-D33A5E3CC54D}">
      <dgm:prSet/>
      <dgm:spPr/>
      <dgm:t>
        <a:bodyPr/>
        <a:lstStyle/>
        <a:p>
          <a:endParaRPr lang="en-ID"/>
        </a:p>
      </dgm:t>
    </dgm:pt>
    <dgm:pt modelId="{06BF89FF-E80E-459B-951E-0207BFE43141}" type="sibTrans" cxnId="{B92B9440-B4CA-49CA-A72A-D33A5E3CC54D}">
      <dgm:prSet/>
      <dgm:spPr/>
      <dgm:t>
        <a:bodyPr/>
        <a:lstStyle/>
        <a:p>
          <a:endParaRPr lang="en-ID"/>
        </a:p>
      </dgm:t>
    </dgm:pt>
    <dgm:pt modelId="{3D247AE0-105B-4D29-A07F-7B55F8C3080E}">
      <dgm:prSet phldrT="[Text]"/>
      <dgm:spPr/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</a:rPr>
            <a:t>A</a:t>
          </a:r>
          <a:r>
            <a:rPr lang="en-US">
              <a:solidFill>
                <a:schemeClr val="tx1"/>
              </a:solidFill>
            </a:rPr>
            <a:t>neka makanan</a:t>
          </a:r>
          <a:endParaRPr lang="en-ID" dirty="0">
            <a:solidFill>
              <a:schemeClr val="tx1"/>
            </a:solidFill>
          </a:endParaRPr>
        </a:p>
      </dgm:t>
    </dgm:pt>
    <dgm:pt modelId="{A37FA2BA-9C1E-441E-A189-035422EC537B}" type="parTrans" cxnId="{116356AD-597A-4624-ABEB-1BFDEDC2574C}">
      <dgm:prSet/>
      <dgm:spPr/>
      <dgm:t>
        <a:bodyPr/>
        <a:lstStyle/>
        <a:p>
          <a:endParaRPr lang="en-ID"/>
        </a:p>
      </dgm:t>
    </dgm:pt>
    <dgm:pt modelId="{6D0560EA-98A4-43C8-B0AB-5C53C153430F}" type="sibTrans" cxnId="{116356AD-597A-4624-ABEB-1BFDEDC2574C}">
      <dgm:prSet/>
      <dgm:spPr/>
      <dgm:t>
        <a:bodyPr/>
        <a:lstStyle/>
        <a:p>
          <a:endParaRPr lang="en-ID"/>
        </a:p>
      </dgm:t>
    </dgm:pt>
    <dgm:pt modelId="{2A13FFBC-75A4-4AC3-84B4-AA4A41026196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S</a:t>
          </a:r>
          <a:r>
            <a:rPr lang="en-US">
              <a:solidFill>
                <a:schemeClr val="tx1"/>
              </a:solidFill>
            </a:rPr>
            <a:t>elalu segerakan berbuka</a:t>
          </a:r>
          <a:endParaRPr lang="en-US" dirty="0">
            <a:solidFill>
              <a:schemeClr val="tx1"/>
            </a:solidFill>
          </a:endParaRPr>
        </a:p>
      </dgm:t>
    </dgm:pt>
    <dgm:pt modelId="{5668785C-A14E-4AB7-AE8B-782D11A045CA}" type="parTrans" cxnId="{E78DA637-5E2C-41F9-A29E-D04359D71564}">
      <dgm:prSet/>
      <dgm:spPr/>
      <dgm:t>
        <a:bodyPr/>
        <a:lstStyle/>
        <a:p>
          <a:endParaRPr lang="en-ID"/>
        </a:p>
      </dgm:t>
    </dgm:pt>
    <dgm:pt modelId="{2AE44AA0-998F-4E0D-B75F-6E0CCD732A6B}" type="sibTrans" cxnId="{E78DA637-5E2C-41F9-A29E-D04359D71564}">
      <dgm:prSet/>
      <dgm:spPr/>
      <dgm:t>
        <a:bodyPr/>
        <a:lstStyle/>
        <a:p>
          <a:endParaRPr lang="en-ID"/>
        </a:p>
      </dgm:t>
    </dgm:pt>
    <dgm:pt modelId="{015001D8-83E1-4178-8A02-6F645498C7E6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A</a:t>
          </a:r>
          <a:r>
            <a:rPr lang="en-US">
              <a:solidFill>
                <a:schemeClr val="tx1"/>
              </a:solidFill>
            </a:rPr>
            <a:t>ir penting bagi tubuh, minum yang cukup </a:t>
          </a:r>
          <a:endParaRPr lang="en-ID" dirty="0">
            <a:solidFill>
              <a:schemeClr val="tx1"/>
            </a:solidFill>
          </a:endParaRPr>
        </a:p>
      </dgm:t>
    </dgm:pt>
    <dgm:pt modelId="{D11025B9-BE9A-4654-B27E-03F3932426EB}" type="parTrans" cxnId="{66463F06-404A-4EF8-A0B4-FBF8D72D4A16}">
      <dgm:prSet/>
      <dgm:spPr/>
      <dgm:t>
        <a:bodyPr/>
        <a:lstStyle/>
        <a:p>
          <a:endParaRPr lang="en-ID"/>
        </a:p>
      </dgm:t>
    </dgm:pt>
    <dgm:pt modelId="{2D401494-E6BB-4F4A-BC4F-1752853D0EDF}" type="sibTrans" cxnId="{66463F06-404A-4EF8-A0B4-FBF8D72D4A16}">
      <dgm:prSet/>
      <dgm:spPr/>
      <dgm:t>
        <a:bodyPr/>
        <a:lstStyle/>
        <a:p>
          <a:endParaRPr lang="en-ID"/>
        </a:p>
      </dgm:t>
    </dgm:pt>
    <dgm:pt modelId="{3A677E60-DE84-4E50-8680-B4050B69F20B}" type="pres">
      <dgm:prSet presAssocID="{4BCCB6C5-5DFE-45CE-B465-354B90B8A67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B4210FE-A03C-415B-969C-78C428D1CB57}" type="pres">
      <dgm:prSet presAssocID="{4BCCB6C5-5DFE-45CE-B465-354B90B8A67F}" presName="Name1" presStyleCnt="0"/>
      <dgm:spPr/>
    </dgm:pt>
    <dgm:pt modelId="{7CE63BCC-C6F0-43DD-950B-D7A243B71A1F}" type="pres">
      <dgm:prSet presAssocID="{4BCCB6C5-5DFE-45CE-B465-354B90B8A67F}" presName="cycle" presStyleCnt="0"/>
      <dgm:spPr/>
    </dgm:pt>
    <dgm:pt modelId="{F1B6F1A2-0691-409E-B5F0-1ECA40A9F0BE}" type="pres">
      <dgm:prSet presAssocID="{4BCCB6C5-5DFE-45CE-B465-354B90B8A67F}" presName="srcNode" presStyleLbl="node1" presStyleIdx="0" presStyleCnt="5"/>
      <dgm:spPr/>
    </dgm:pt>
    <dgm:pt modelId="{49DC07DB-CE3B-4F24-88C8-CF5B3D64FB13}" type="pres">
      <dgm:prSet presAssocID="{4BCCB6C5-5DFE-45CE-B465-354B90B8A67F}" presName="conn" presStyleLbl="parChTrans1D2" presStyleIdx="0" presStyleCnt="1"/>
      <dgm:spPr/>
      <dgm:t>
        <a:bodyPr/>
        <a:lstStyle/>
        <a:p>
          <a:endParaRPr lang="en-US"/>
        </a:p>
      </dgm:t>
    </dgm:pt>
    <dgm:pt modelId="{55ED6A81-6B44-4BC8-9F61-1A7AF33F44E1}" type="pres">
      <dgm:prSet presAssocID="{4BCCB6C5-5DFE-45CE-B465-354B90B8A67F}" presName="extraNode" presStyleLbl="node1" presStyleIdx="0" presStyleCnt="5"/>
      <dgm:spPr/>
    </dgm:pt>
    <dgm:pt modelId="{5C81C01A-5280-4513-BE52-53656D06D3B4}" type="pres">
      <dgm:prSet presAssocID="{4BCCB6C5-5DFE-45CE-B465-354B90B8A67F}" presName="dstNode" presStyleLbl="node1" presStyleIdx="0" presStyleCnt="5"/>
      <dgm:spPr/>
    </dgm:pt>
    <dgm:pt modelId="{D1863B37-E269-4060-8710-AEBEE931AA5B}" type="pres">
      <dgm:prSet presAssocID="{6CDBDB81-95D6-4A89-A443-16F93ED88E1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8A47D7-083A-4245-BA49-86AA9042C9AF}" type="pres">
      <dgm:prSet presAssocID="{6CDBDB81-95D6-4A89-A443-16F93ED88E15}" presName="accent_1" presStyleCnt="0"/>
      <dgm:spPr/>
    </dgm:pt>
    <dgm:pt modelId="{B04710CD-563D-4E4D-BE2A-513BD0C31853}" type="pres">
      <dgm:prSet presAssocID="{6CDBDB81-95D6-4A89-A443-16F93ED88E15}" presName="accentRepeatNode" presStyleLbl="solidFgAcc1" presStyleIdx="0" presStyleCnt="5"/>
      <dgm:spPr/>
    </dgm:pt>
    <dgm:pt modelId="{BFA36514-B51A-4004-BBF3-3BDC7D903EBC}" type="pres">
      <dgm:prSet presAssocID="{9E945470-E364-424C-ADDE-9C61F74B133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40FDD-02CD-4BE1-8C04-6D6B5D742E4B}" type="pres">
      <dgm:prSet presAssocID="{9E945470-E364-424C-ADDE-9C61F74B133E}" presName="accent_2" presStyleCnt="0"/>
      <dgm:spPr/>
    </dgm:pt>
    <dgm:pt modelId="{FFFBD2E7-6CF2-4640-951D-8C5C188E4A59}" type="pres">
      <dgm:prSet presAssocID="{9E945470-E364-424C-ADDE-9C61F74B133E}" presName="accentRepeatNode" presStyleLbl="solidFgAcc1" presStyleIdx="1" presStyleCnt="5"/>
      <dgm:spPr/>
    </dgm:pt>
    <dgm:pt modelId="{0F1BBF83-1AA6-43F3-9574-42D9E4E02996}" type="pres">
      <dgm:prSet presAssocID="{3D247AE0-105B-4D29-A07F-7B55F8C3080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95641-1843-45F4-91FF-B3D427B8B237}" type="pres">
      <dgm:prSet presAssocID="{3D247AE0-105B-4D29-A07F-7B55F8C3080E}" presName="accent_3" presStyleCnt="0"/>
      <dgm:spPr/>
    </dgm:pt>
    <dgm:pt modelId="{AA024BD2-73EC-4210-8CDB-109C8D70FCF0}" type="pres">
      <dgm:prSet presAssocID="{3D247AE0-105B-4D29-A07F-7B55F8C3080E}" presName="accentRepeatNode" presStyleLbl="solidFgAcc1" presStyleIdx="2" presStyleCnt="5"/>
      <dgm:spPr/>
    </dgm:pt>
    <dgm:pt modelId="{5F09AA56-FC3E-4271-81A1-5AA4DD64F1D8}" type="pres">
      <dgm:prSet presAssocID="{2A13FFBC-75A4-4AC3-84B4-AA4A41026196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0BA42-B614-475F-B5B4-ED8DF3ED0935}" type="pres">
      <dgm:prSet presAssocID="{2A13FFBC-75A4-4AC3-84B4-AA4A41026196}" presName="accent_4" presStyleCnt="0"/>
      <dgm:spPr/>
    </dgm:pt>
    <dgm:pt modelId="{FE6F35DC-55DA-46D1-91AC-EDB0CDAC077C}" type="pres">
      <dgm:prSet presAssocID="{2A13FFBC-75A4-4AC3-84B4-AA4A41026196}" presName="accentRepeatNode" presStyleLbl="solidFgAcc1" presStyleIdx="3" presStyleCnt="5"/>
      <dgm:spPr/>
    </dgm:pt>
    <dgm:pt modelId="{34AD2448-8019-47A5-925D-0942448F2CA9}" type="pres">
      <dgm:prSet presAssocID="{015001D8-83E1-4178-8A02-6F645498C7E6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CE023-C3E8-42B6-835B-C6C03047C558}" type="pres">
      <dgm:prSet presAssocID="{015001D8-83E1-4178-8A02-6F645498C7E6}" presName="accent_5" presStyleCnt="0"/>
      <dgm:spPr/>
    </dgm:pt>
    <dgm:pt modelId="{ECCBF252-CF62-4D9D-9FC8-0694617E1FDC}" type="pres">
      <dgm:prSet presAssocID="{015001D8-83E1-4178-8A02-6F645498C7E6}" presName="accentRepeatNode" presStyleLbl="solidFgAcc1" presStyleIdx="4" presStyleCnt="5"/>
      <dgm:spPr/>
    </dgm:pt>
  </dgm:ptLst>
  <dgm:cxnLst>
    <dgm:cxn modelId="{116356AD-597A-4624-ABEB-1BFDEDC2574C}" srcId="{4BCCB6C5-5DFE-45CE-B465-354B90B8A67F}" destId="{3D247AE0-105B-4D29-A07F-7B55F8C3080E}" srcOrd="2" destOrd="0" parTransId="{A37FA2BA-9C1E-441E-A189-035422EC537B}" sibTransId="{6D0560EA-98A4-43C8-B0AB-5C53C153430F}"/>
    <dgm:cxn modelId="{22EC5DD0-7476-463C-9471-C6E3AD76E247}" type="presOf" srcId="{2A13FFBC-75A4-4AC3-84B4-AA4A41026196}" destId="{5F09AA56-FC3E-4271-81A1-5AA4DD64F1D8}" srcOrd="0" destOrd="0" presId="urn:microsoft.com/office/officeart/2008/layout/VerticalCurvedList"/>
    <dgm:cxn modelId="{B92B9440-B4CA-49CA-A72A-D33A5E3CC54D}" srcId="{4BCCB6C5-5DFE-45CE-B465-354B90B8A67F}" destId="{9E945470-E364-424C-ADDE-9C61F74B133E}" srcOrd="1" destOrd="0" parTransId="{79E7EE84-D73B-47AF-B053-B0739661CE7A}" sibTransId="{06BF89FF-E80E-459B-951E-0207BFE43141}"/>
    <dgm:cxn modelId="{5AAAF9A2-7BF8-43B6-8294-350C3E9ED707}" type="presOf" srcId="{4BCCB6C5-5DFE-45CE-B465-354B90B8A67F}" destId="{3A677E60-DE84-4E50-8680-B4050B69F20B}" srcOrd="0" destOrd="0" presId="urn:microsoft.com/office/officeart/2008/layout/VerticalCurvedList"/>
    <dgm:cxn modelId="{BFCD289B-4B77-4482-B6C1-15E54DD9DF45}" type="presOf" srcId="{015001D8-83E1-4178-8A02-6F645498C7E6}" destId="{34AD2448-8019-47A5-925D-0942448F2CA9}" srcOrd="0" destOrd="0" presId="urn:microsoft.com/office/officeart/2008/layout/VerticalCurvedList"/>
    <dgm:cxn modelId="{9A0CB58C-69ED-4BD2-A62B-89D70C5C1B10}" type="presOf" srcId="{6CDBDB81-95D6-4A89-A443-16F93ED88E15}" destId="{D1863B37-E269-4060-8710-AEBEE931AA5B}" srcOrd="0" destOrd="0" presId="urn:microsoft.com/office/officeart/2008/layout/VerticalCurvedList"/>
    <dgm:cxn modelId="{B341CB0D-6B91-4F1F-9222-748177FAD5C4}" type="presOf" srcId="{3C2FA495-39CF-474F-AEE1-0E4FE43DD5AB}" destId="{49DC07DB-CE3B-4F24-88C8-CF5B3D64FB13}" srcOrd="0" destOrd="0" presId="urn:microsoft.com/office/officeart/2008/layout/VerticalCurvedList"/>
    <dgm:cxn modelId="{E78DA637-5E2C-41F9-A29E-D04359D71564}" srcId="{4BCCB6C5-5DFE-45CE-B465-354B90B8A67F}" destId="{2A13FFBC-75A4-4AC3-84B4-AA4A41026196}" srcOrd="3" destOrd="0" parTransId="{5668785C-A14E-4AB7-AE8B-782D11A045CA}" sibTransId="{2AE44AA0-998F-4E0D-B75F-6E0CCD732A6B}"/>
    <dgm:cxn modelId="{B3D89422-D028-4586-B102-B528801B7036}" type="presOf" srcId="{9E945470-E364-424C-ADDE-9C61F74B133E}" destId="{BFA36514-B51A-4004-BBF3-3BDC7D903EBC}" srcOrd="0" destOrd="0" presId="urn:microsoft.com/office/officeart/2008/layout/VerticalCurvedList"/>
    <dgm:cxn modelId="{66463F06-404A-4EF8-A0B4-FBF8D72D4A16}" srcId="{4BCCB6C5-5DFE-45CE-B465-354B90B8A67F}" destId="{015001D8-83E1-4178-8A02-6F645498C7E6}" srcOrd="4" destOrd="0" parTransId="{D11025B9-BE9A-4654-B27E-03F3932426EB}" sibTransId="{2D401494-E6BB-4F4A-BC4F-1752853D0EDF}"/>
    <dgm:cxn modelId="{FE626C55-4DB2-4C72-A93F-4A20DF4B2FFC}" srcId="{4BCCB6C5-5DFE-45CE-B465-354B90B8A67F}" destId="{6CDBDB81-95D6-4A89-A443-16F93ED88E15}" srcOrd="0" destOrd="0" parTransId="{596B4395-9A6A-4613-AA5B-C4D01292E1DD}" sibTransId="{3C2FA495-39CF-474F-AEE1-0E4FE43DD5AB}"/>
    <dgm:cxn modelId="{8E9C7E9E-7A02-4920-A9CC-4F360AC66FF5}" type="presOf" srcId="{3D247AE0-105B-4D29-A07F-7B55F8C3080E}" destId="{0F1BBF83-1AA6-43F3-9574-42D9E4E02996}" srcOrd="0" destOrd="0" presId="urn:microsoft.com/office/officeart/2008/layout/VerticalCurvedList"/>
    <dgm:cxn modelId="{4957F474-05E7-493C-8205-31B23DF82C64}" type="presParOf" srcId="{3A677E60-DE84-4E50-8680-B4050B69F20B}" destId="{DB4210FE-A03C-415B-969C-78C428D1CB57}" srcOrd="0" destOrd="0" presId="urn:microsoft.com/office/officeart/2008/layout/VerticalCurvedList"/>
    <dgm:cxn modelId="{8047D012-CBE4-4BE1-9DD5-E3DD8EFA5ABE}" type="presParOf" srcId="{DB4210FE-A03C-415B-969C-78C428D1CB57}" destId="{7CE63BCC-C6F0-43DD-950B-D7A243B71A1F}" srcOrd="0" destOrd="0" presId="urn:microsoft.com/office/officeart/2008/layout/VerticalCurvedList"/>
    <dgm:cxn modelId="{4C3577BD-2E3A-4061-9870-8B2C3F76DD71}" type="presParOf" srcId="{7CE63BCC-C6F0-43DD-950B-D7A243B71A1F}" destId="{F1B6F1A2-0691-409E-B5F0-1ECA40A9F0BE}" srcOrd="0" destOrd="0" presId="urn:microsoft.com/office/officeart/2008/layout/VerticalCurvedList"/>
    <dgm:cxn modelId="{59B8B285-C71E-4FAA-B3C4-8948289FE88F}" type="presParOf" srcId="{7CE63BCC-C6F0-43DD-950B-D7A243B71A1F}" destId="{49DC07DB-CE3B-4F24-88C8-CF5B3D64FB13}" srcOrd="1" destOrd="0" presId="urn:microsoft.com/office/officeart/2008/layout/VerticalCurvedList"/>
    <dgm:cxn modelId="{904D4D39-CB25-4A76-A240-DCBC47CC03BD}" type="presParOf" srcId="{7CE63BCC-C6F0-43DD-950B-D7A243B71A1F}" destId="{55ED6A81-6B44-4BC8-9F61-1A7AF33F44E1}" srcOrd="2" destOrd="0" presId="urn:microsoft.com/office/officeart/2008/layout/VerticalCurvedList"/>
    <dgm:cxn modelId="{B04710B1-1B29-496A-B633-E8140658FBA4}" type="presParOf" srcId="{7CE63BCC-C6F0-43DD-950B-D7A243B71A1F}" destId="{5C81C01A-5280-4513-BE52-53656D06D3B4}" srcOrd="3" destOrd="0" presId="urn:microsoft.com/office/officeart/2008/layout/VerticalCurvedList"/>
    <dgm:cxn modelId="{BC42CC84-7731-49D0-86AC-7B5568EF32AB}" type="presParOf" srcId="{DB4210FE-A03C-415B-969C-78C428D1CB57}" destId="{D1863B37-E269-4060-8710-AEBEE931AA5B}" srcOrd="1" destOrd="0" presId="urn:microsoft.com/office/officeart/2008/layout/VerticalCurvedList"/>
    <dgm:cxn modelId="{7FF220FF-3217-4C79-9581-31A757F2BC84}" type="presParOf" srcId="{DB4210FE-A03C-415B-969C-78C428D1CB57}" destId="{FD8A47D7-083A-4245-BA49-86AA9042C9AF}" srcOrd="2" destOrd="0" presId="urn:microsoft.com/office/officeart/2008/layout/VerticalCurvedList"/>
    <dgm:cxn modelId="{8A85D657-219C-4564-BA0B-52F5E755B46C}" type="presParOf" srcId="{FD8A47D7-083A-4245-BA49-86AA9042C9AF}" destId="{B04710CD-563D-4E4D-BE2A-513BD0C31853}" srcOrd="0" destOrd="0" presId="urn:microsoft.com/office/officeart/2008/layout/VerticalCurvedList"/>
    <dgm:cxn modelId="{00F98820-C5A5-41F0-A303-457769E5135B}" type="presParOf" srcId="{DB4210FE-A03C-415B-969C-78C428D1CB57}" destId="{BFA36514-B51A-4004-BBF3-3BDC7D903EBC}" srcOrd="3" destOrd="0" presId="urn:microsoft.com/office/officeart/2008/layout/VerticalCurvedList"/>
    <dgm:cxn modelId="{3795D89F-DEF5-4193-9E58-4C565C7E5FC5}" type="presParOf" srcId="{DB4210FE-A03C-415B-969C-78C428D1CB57}" destId="{46E40FDD-02CD-4BE1-8C04-6D6B5D742E4B}" srcOrd="4" destOrd="0" presId="urn:microsoft.com/office/officeart/2008/layout/VerticalCurvedList"/>
    <dgm:cxn modelId="{104F4234-93F8-4F81-A9EA-36129433BA97}" type="presParOf" srcId="{46E40FDD-02CD-4BE1-8C04-6D6B5D742E4B}" destId="{FFFBD2E7-6CF2-4640-951D-8C5C188E4A59}" srcOrd="0" destOrd="0" presId="urn:microsoft.com/office/officeart/2008/layout/VerticalCurvedList"/>
    <dgm:cxn modelId="{20F0A6BF-DA03-476F-87E6-1CC3D3170D67}" type="presParOf" srcId="{DB4210FE-A03C-415B-969C-78C428D1CB57}" destId="{0F1BBF83-1AA6-43F3-9574-42D9E4E02996}" srcOrd="5" destOrd="0" presId="urn:microsoft.com/office/officeart/2008/layout/VerticalCurvedList"/>
    <dgm:cxn modelId="{62F1EAC2-A5AD-477A-9A30-A6BF4A3DB4B2}" type="presParOf" srcId="{DB4210FE-A03C-415B-969C-78C428D1CB57}" destId="{35195641-1843-45F4-91FF-B3D427B8B237}" srcOrd="6" destOrd="0" presId="urn:microsoft.com/office/officeart/2008/layout/VerticalCurvedList"/>
    <dgm:cxn modelId="{57AB311B-E9FC-4FB8-B948-9D31E563F4B8}" type="presParOf" srcId="{35195641-1843-45F4-91FF-B3D427B8B237}" destId="{AA024BD2-73EC-4210-8CDB-109C8D70FCF0}" srcOrd="0" destOrd="0" presId="urn:microsoft.com/office/officeart/2008/layout/VerticalCurvedList"/>
    <dgm:cxn modelId="{3D5347A2-D247-44AA-B98D-21AF7405640F}" type="presParOf" srcId="{DB4210FE-A03C-415B-969C-78C428D1CB57}" destId="{5F09AA56-FC3E-4271-81A1-5AA4DD64F1D8}" srcOrd="7" destOrd="0" presId="urn:microsoft.com/office/officeart/2008/layout/VerticalCurvedList"/>
    <dgm:cxn modelId="{A848954C-FA9A-490F-9735-DEF4E55C1D64}" type="presParOf" srcId="{DB4210FE-A03C-415B-969C-78C428D1CB57}" destId="{8BD0BA42-B614-475F-B5B4-ED8DF3ED0935}" srcOrd="8" destOrd="0" presId="urn:microsoft.com/office/officeart/2008/layout/VerticalCurvedList"/>
    <dgm:cxn modelId="{0A77DE68-2B4E-46E4-99E4-B0E09D233D19}" type="presParOf" srcId="{8BD0BA42-B614-475F-B5B4-ED8DF3ED0935}" destId="{FE6F35DC-55DA-46D1-91AC-EDB0CDAC077C}" srcOrd="0" destOrd="0" presId="urn:microsoft.com/office/officeart/2008/layout/VerticalCurvedList"/>
    <dgm:cxn modelId="{ED9D13D5-92E3-4CF8-BA51-F40551E1746A}" type="presParOf" srcId="{DB4210FE-A03C-415B-969C-78C428D1CB57}" destId="{34AD2448-8019-47A5-925D-0942448F2CA9}" srcOrd="9" destOrd="0" presId="urn:microsoft.com/office/officeart/2008/layout/VerticalCurvedList"/>
    <dgm:cxn modelId="{14325299-A0E6-4520-B474-9DAFAB9F56CD}" type="presParOf" srcId="{DB4210FE-A03C-415B-969C-78C428D1CB57}" destId="{932CE023-C3E8-42B6-835B-C6C03047C558}" srcOrd="10" destOrd="0" presId="urn:microsoft.com/office/officeart/2008/layout/VerticalCurvedList"/>
    <dgm:cxn modelId="{7A90AAE6-C3CD-4EDE-ACA2-54729EA6C912}" type="presParOf" srcId="{932CE023-C3E8-42B6-835B-C6C03047C558}" destId="{ECCBF252-CF62-4D9D-9FC8-0694617E1F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980AA-500E-4F48-9A91-10F6A8EAD5E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D"/>
        </a:p>
      </dgm:t>
    </dgm:pt>
    <dgm:pt modelId="{2961A8DE-6364-4529-8B7E-D1147B1D040D}">
      <dgm:prSet phldrT="[Text]"/>
      <dgm:spPr/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</a:rPr>
            <a:t>S</a:t>
          </a:r>
          <a:r>
            <a:rPr lang="en-US">
              <a:solidFill>
                <a:schemeClr val="tx1"/>
              </a:solidFill>
            </a:rPr>
            <a:t>ahur diakhir jelang imsak</a:t>
          </a:r>
          <a:endParaRPr lang="en-ID" dirty="0">
            <a:solidFill>
              <a:schemeClr val="tx1"/>
            </a:solidFill>
          </a:endParaRPr>
        </a:p>
      </dgm:t>
    </dgm:pt>
    <dgm:pt modelId="{C916308A-7889-4A11-A348-1BFBDDE1F2B7}" type="parTrans" cxnId="{F9655C86-8614-4C67-AB03-4F2818D8FB6A}">
      <dgm:prSet/>
      <dgm:spPr/>
      <dgm:t>
        <a:bodyPr/>
        <a:lstStyle/>
        <a:p>
          <a:endParaRPr lang="en-ID"/>
        </a:p>
      </dgm:t>
    </dgm:pt>
    <dgm:pt modelId="{B1A50D66-CF0D-4385-A568-3838A3A095C6}" type="sibTrans" cxnId="{F9655C86-8614-4C67-AB03-4F2818D8FB6A}">
      <dgm:prSet/>
      <dgm:spPr/>
      <dgm:t>
        <a:bodyPr/>
        <a:lstStyle/>
        <a:p>
          <a:endParaRPr lang="en-ID">
            <a:solidFill>
              <a:schemeClr val="tx1"/>
            </a:solidFill>
          </a:endParaRPr>
        </a:p>
      </dgm:t>
    </dgm:pt>
    <dgm:pt modelId="{4794E89A-E6CD-4A8A-92E2-621CBF2F2997}">
      <dgm:prSet phldrT="[Text]"/>
      <dgm:spPr/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</a:rPr>
            <a:t>E</a:t>
          </a:r>
          <a:r>
            <a:rPr lang="en-US">
              <a:solidFill>
                <a:schemeClr val="tx1"/>
              </a:solidFill>
            </a:rPr>
            <a:t>nyahkan rasa kantuk</a:t>
          </a:r>
          <a:endParaRPr lang="en-ID" dirty="0">
            <a:solidFill>
              <a:schemeClr val="tx1"/>
            </a:solidFill>
          </a:endParaRPr>
        </a:p>
      </dgm:t>
    </dgm:pt>
    <dgm:pt modelId="{35266961-40B7-4C79-BAF2-AAD267EB0FD0}" type="parTrans" cxnId="{79F678E4-5B30-43FF-B4EA-F317A8C75FC0}">
      <dgm:prSet/>
      <dgm:spPr/>
      <dgm:t>
        <a:bodyPr/>
        <a:lstStyle/>
        <a:p>
          <a:endParaRPr lang="en-ID"/>
        </a:p>
      </dgm:t>
    </dgm:pt>
    <dgm:pt modelId="{3E77E7CA-598F-4182-BBA9-93A65CB8A1B9}" type="sibTrans" cxnId="{79F678E4-5B30-43FF-B4EA-F317A8C75FC0}">
      <dgm:prSet/>
      <dgm:spPr/>
      <dgm:t>
        <a:bodyPr/>
        <a:lstStyle/>
        <a:p>
          <a:endParaRPr lang="en-ID"/>
        </a:p>
      </dgm:t>
    </dgm:pt>
    <dgm:pt modelId="{490A22E1-5DC5-4E71-9CB6-7BDF7A6515FE}">
      <dgm:prSet phldrT="[Text]"/>
      <dgm:spPr/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</a:rPr>
            <a:t>H</a:t>
          </a:r>
          <a:r>
            <a:rPr lang="en-US">
              <a:solidFill>
                <a:schemeClr val="tx1"/>
              </a:solidFill>
            </a:rPr>
            <a:t>indari yang serba “terlalu”</a:t>
          </a:r>
          <a:endParaRPr lang="en-ID" dirty="0">
            <a:solidFill>
              <a:schemeClr val="tx1"/>
            </a:solidFill>
          </a:endParaRPr>
        </a:p>
      </dgm:t>
    </dgm:pt>
    <dgm:pt modelId="{60494AA9-B70D-47A2-BF7D-AD78380D018F}" type="parTrans" cxnId="{ADCCC958-309D-411A-B54A-CEB37055FED5}">
      <dgm:prSet/>
      <dgm:spPr/>
      <dgm:t>
        <a:bodyPr/>
        <a:lstStyle/>
        <a:p>
          <a:endParaRPr lang="en-ID"/>
        </a:p>
      </dgm:t>
    </dgm:pt>
    <dgm:pt modelId="{EC0F4345-09F8-4BC2-8AAF-DE9CDFD9A127}" type="sibTrans" cxnId="{ADCCC958-309D-411A-B54A-CEB37055FED5}">
      <dgm:prSet/>
      <dgm:spPr/>
      <dgm:t>
        <a:bodyPr/>
        <a:lstStyle/>
        <a:p>
          <a:endParaRPr lang="en-ID"/>
        </a:p>
      </dgm:t>
    </dgm:pt>
    <dgm:pt modelId="{57503F71-627C-4DFF-A288-1A0A58499ACC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A</a:t>
          </a:r>
          <a:r>
            <a:rPr lang="en-US">
              <a:solidFill>
                <a:schemeClr val="tx1"/>
              </a:solidFill>
            </a:rPr>
            <a:t>tur kegiatan dan istirahat yang cukup</a:t>
          </a:r>
          <a:endParaRPr lang="en-US" dirty="0">
            <a:solidFill>
              <a:schemeClr val="tx1"/>
            </a:solidFill>
          </a:endParaRPr>
        </a:p>
      </dgm:t>
    </dgm:pt>
    <dgm:pt modelId="{E87B0343-4974-49E5-B9EC-92EEFBEF3FF9}" type="parTrans" cxnId="{B4CEE20E-BE19-4234-A822-25A477F2147A}">
      <dgm:prSet/>
      <dgm:spPr/>
      <dgm:t>
        <a:bodyPr/>
        <a:lstStyle/>
        <a:p>
          <a:endParaRPr lang="en-ID"/>
        </a:p>
      </dgm:t>
    </dgm:pt>
    <dgm:pt modelId="{AF3EBF2D-B8A8-45C3-AEE1-5D6E5025FD8E}" type="sibTrans" cxnId="{B4CEE20E-BE19-4234-A822-25A477F2147A}">
      <dgm:prSet/>
      <dgm:spPr/>
      <dgm:t>
        <a:bodyPr/>
        <a:lstStyle/>
        <a:p>
          <a:endParaRPr lang="en-ID"/>
        </a:p>
      </dgm:t>
    </dgm:pt>
    <dgm:pt modelId="{9B5D006F-C5E2-4143-8445-439248E21D73}">
      <dgm:prSet/>
      <dgm:spPr/>
      <dgm:t>
        <a:bodyPr/>
        <a:lstStyle/>
        <a:p>
          <a:r>
            <a:rPr lang="en-US" b="1">
              <a:solidFill>
                <a:schemeClr val="tx1"/>
              </a:solidFill>
            </a:rPr>
            <a:t>T</a:t>
          </a:r>
          <a:r>
            <a:rPr lang="en-US">
              <a:solidFill>
                <a:schemeClr val="tx1"/>
              </a:solidFill>
            </a:rPr>
            <a:t>imbang berat badan</a:t>
          </a:r>
          <a:endParaRPr lang="en-ID" dirty="0">
            <a:solidFill>
              <a:schemeClr val="tx1"/>
            </a:solidFill>
          </a:endParaRPr>
        </a:p>
      </dgm:t>
    </dgm:pt>
    <dgm:pt modelId="{1BC57E56-EDC3-44A2-BD13-E4387200B69A}" type="parTrans" cxnId="{83F3831A-0E47-4E5E-82E0-AD01FDFB6192}">
      <dgm:prSet/>
      <dgm:spPr/>
      <dgm:t>
        <a:bodyPr/>
        <a:lstStyle/>
        <a:p>
          <a:endParaRPr lang="en-ID"/>
        </a:p>
      </dgm:t>
    </dgm:pt>
    <dgm:pt modelId="{198FC94D-BE84-489F-AC9B-F29DEB764D40}" type="sibTrans" cxnId="{83F3831A-0E47-4E5E-82E0-AD01FDFB6192}">
      <dgm:prSet/>
      <dgm:spPr/>
      <dgm:t>
        <a:bodyPr/>
        <a:lstStyle/>
        <a:p>
          <a:endParaRPr lang="en-ID"/>
        </a:p>
      </dgm:t>
    </dgm:pt>
    <dgm:pt modelId="{6F5A0404-15C2-4DD3-BDB4-2B05E8508EEE}" type="pres">
      <dgm:prSet presAssocID="{752980AA-500E-4F48-9A91-10F6A8EAD5E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86D8305-7BD2-40CE-8CBF-AFFA513CDC60}" type="pres">
      <dgm:prSet presAssocID="{752980AA-500E-4F48-9A91-10F6A8EAD5E2}" presName="Name1" presStyleCnt="0"/>
      <dgm:spPr/>
    </dgm:pt>
    <dgm:pt modelId="{CC441ACC-B6AE-437A-8BBD-6DA848A98CFB}" type="pres">
      <dgm:prSet presAssocID="{752980AA-500E-4F48-9A91-10F6A8EAD5E2}" presName="cycle" presStyleCnt="0"/>
      <dgm:spPr/>
    </dgm:pt>
    <dgm:pt modelId="{D3F4B068-A20D-4A3E-8C0A-862B81D77C73}" type="pres">
      <dgm:prSet presAssocID="{752980AA-500E-4F48-9A91-10F6A8EAD5E2}" presName="srcNode" presStyleLbl="node1" presStyleIdx="0" presStyleCnt="5"/>
      <dgm:spPr/>
    </dgm:pt>
    <dgm:pt modelId="{63F78E91-D3B5-42B5-80FA-031220CF8463}" type="pres">
      <dgm:prSet presAssocID="{752980AA-500E-4F48-9A91-10F6A8EAD5E2}" presName="conn" presStyleLbl="parChTrans1D2" presStyleIdx="0" presStyleCnt="1"/>
      <dgm:spPr/>
      <dgm:t>
        <a:bodyPr/>
        <a:lstStyle/>
        <a:p>
          <a:endParaRPr lang="en-US"/>
        </a:p>
      </dgm:t>
    </dgm:pt>
    <dgm:pt modelId="{80D33867-FB6E-4E86-85E9-233B71CC7CBC}" type="pres">
      <dgm:prSet presAssocID="{752980AA-500E-4F48-9A91-10F6A8EAD5E2}" presName="extraNode" presStyleLbl="node1" presStyleIdx="0" presStyleCnt="5"/>
      <dgm:spPr/>
    </dgm:pt>
    <dgm:pt modelId="{8E2E40CD-5E8A-4EC3-BF95-E7831F4749B6}" type="pres">
      <dgm:prSet presAssocID="{752980AA-500E-4F48-9A91-10F6A8EAD5E2}" presName="dstNode" presStyleLbl="node1" presStyleIdx="0" presStyleCnt="5"/>
      <dgm:spPr/>
    </dgm:pt>
    <dgm:pt modelId="{92199155-407B-45FE-A187-A700AE31D036}" type="pres">
      <dgm:prSet presAssocID="{2961A8DE-6364-4529-8B7E-D1147B1D040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6B69D-1498-491F-AD4D-76D2F50193B7}" type="pres">
      <dgm:prSet presAssocID="{2961A8DE-6364-4529-8B7E-D1147B1D040D}" presName="accent_1" presStyleCnt="0"/>
      <dgm:spPr/>
    </dgm:pt>
    <dgm:pt modelId="{038FED36-4195-4B72-9C08-29EB2593B3C5}" type="pres">
      <dgm:prSet presAssocID="{2961A8DE-6364-4529-8B7E-D1147B1D040D}" presName="accentRepeatNode" presStyleLbl="solidFgAcc1" presStyleIdx="0" presStyleCnt="5"/>
      <dgm:spPr/>
    </dgm:pt>
    <dgm:pt modelId="{8A821742-C6B9-4328-8713-BD3703DE93E1}" type="pres">
      <dgm:prSet presAssocID="{4794E89A-E6CD-4A8A-92E2-621CBF2F299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18552-0BAF-48C0-9B40-8587BDE2E254}" type="pres">
      <dgm:prSet presAssocID="{4794E89A-E6CD-4A8A-92E2-621CBF2F2997}" presName="accent_2" presStyleCnt="0"/>
      <dgm:spPr/>
    </dgm:pt>
    <dgm:pt modelId="{DBC69765-496B-439F-95B2-F4A42AEE1806}" type="pres">
      <dgm:prSet presAssocID="{4794E89A-E6CD-4A8A-92E2-621CBF2F2997}" presName="accentRepeatNode" presStyleLbl="solidFgAcc1" presStyleIdx="1" presStyleCnt="5"/>
      <dgm:spPr/>
    </dgm:pt>
    <dgm:pt modelId="{6F6248CD-FCBD-4BFA-84DA-ED58D44CF39A}" type="pres">
      <dgm:prSet presAssocID="{490A22E1-5DC5-4E71-9CB6-7BDF7A6515F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F86E5-F3F9-4835-8C03-E675D22301F6}" type="pres">
      <dgm:prSet presAssocID="{490A22E1-5DC5-4E71-9CB6-7BDF7A6515FE}" presName="accent_3" presStyleCnt="0"/>
      <dgm:spPr/>
    </dgm:pt>
    <dgm:pt modelId="{8C5235F5-A8C7-4642-BF59-D7DD7103844F}" type="pres">
      <dgm:prSet presAssocID="{490A22E1-5DC5-4E71-9CB6-7BDF7A6515FE}" presName="accentRepeatNode" presStyleLbl="solidFgAcc1" presStyleIdx="2" presStyleCnt="5"/>
      <dgm:spPr/>
    </dgm:pt>
    <dgm:pt modelId="{A1C8447E-4D91-4218-8826-86AD29403DD3}" type="pres">
      <dgm:prSet presAssocID="{57503F71-627C-4DFF-A288-1A0A58499ACC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E5919F-602C-441A-B9F4-4472DD554EFF}" type="pres">
      <dgm:prSet presAssocID="{57503F71-627C-4DFF-A288-1A0A58499ACC}" presName="accent_4" presStyleCnt="0"/>
      <dgm:spPr/>
    </dgm:pt>
    <dgm:pt modelId="{5957F1AD-CC6D-4F2E-8A0B-EB7814CB73FF}" type="pres">
      <dgm:prSet presAssocID="{57503F71-627C-4DFF-A288-1A0A58499ACC}" presName="accentRepeatNode" presStyleLbl="solidFgAcc1" presStyleIdx="3" presStyleCnt="5"/>
      <dgm:spPr/>
    </dgm:pt>
    <dgm:pt modelId="{B76B7CA5-D1D0-4E9B-BF80-F5256CF028E1}" type="pres">
      <dgm:prSet presAssocID="{9B5D006F-C5E2-4143-8445-439248E21D73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3A7C5-6356-4775-8A72-028C371F802E}" type="pres">
      <dgm:prSet presAssocID="{9B5D006F-C5E2-4143-8445-439248E21D73}" presName="accent_5" presStyleCnt="0"/>
      <dgm:spPr/>
    </dgm:pt>
    <dgm:pt modelId="{CDA6ADB2-7ADA-4D3C-8F16-FF6615B5E9B5}" type="pres">
      <dgm:prSet presAssocID="{9B5D006F-C5E2-4143-8445-439248E21D73}" presName="accentRepeatNode" presStyleLbl="solidFgAcc1" presStyleIdx="4" presStyleCnt="5"/>
      <dgm:spPr/>
    </dgm:pt>
  </dgm:ptLst>
  <dgm:cxnLst>
    <dgm:cxn modelId="{852D6A8E-4265-49EB-9C70-068229D430C9}" type="presOf" srcId="{57503F71-627C-4DFF-A288-1A0A58499ACC}" destId="{A1C8447E-4D91-4218-8826-86AD29403DD3}" srcOrd="0" destOrd="0" presId="urn:microsoft.com/office/officeart/2008/layout/VerticalCurvedList"/>
    <dgm:cxn modelId="{88CA929A-5785-4199-88D9-6E80A089E162}" type="presOf" srcId="{2961A8DE-6364-4529-8B7E-D1147B1D040D}" destId="{92199155-407B-45FE-A187-A700AE31D036}" srcOrd="0" destOrd="0" presId="urn:microsoft.com/office/officeart/2008/layout/VerticalCurvedList"/>
    <dgm:cxn modelId="{3ABFB2B1-AF84-485B-8014-11ABE593779E}" type="presOf" srcId="{B1A50D66-CF0D-4385-A568-3838A3A095C6}" destId="{63F78E91-D3B5-42B5-80FA-031220CF8463}" srcOrd="0" destOrd="0" presId="urn:microsoft.com/office/officeart/2008/layout/VerticalCurvedList"/>
    <dgm:cxn modelId="{7C85A484-618A-4B70-96BB-98C4E21D11CF}" type="presOf" srcId="{752980AA-500E-4F48-9A91-10F6A8EAD5E2}" destId="{6F5A0404-15C2-4DD3-BDB4-2B05E8508EEE}" srcOrd="0" destOrd="0" presId="urn:microsoft.com/office/officeart/2008/layout/VerticalCurvedList"/>
    <dgm:cxn modelId="{F9655C86-8614-4C67-AB03-4F2818D8FB6A}" srcId="{752980AA-500E-4F48-9A91-10F6A8EAD5E2}" destId="{2961A8DE-6364-4529-8B7E-D1147B1D040D}" srcOrd="0" destOrd="0" parTransId="{C916308A-7889-4A11-A348-1BFBDDE1F2B7}" sibTransId="{B1A50D66-CF0D-4385-A568-3838A3A095C6}"/>
    <dgm:cxn modelId="{09F9AA58-E3E8-4E6E-BFFB-4E632EF4515F}" type="presOf" srcId="{490A22E1-5DC5-4E71-9CB6-7BDF7A6515FE}" destId="{6F6248CD-FCBD-4BFA-84DA-ED58D44CF39A}" srcOrd="0" destOrd="0" presId="urn:microsoft.com/office/officeart/2008/layout/VerticalCurvedList"/>
    <dgm:cxn modelId="{6E5F3BEA-38A5-498E-ACA1-C7FC37A2E4E7}" type="presOf" srcId="{4794E89A-E6CD-4A8A-92E2-621CBF2F2997}" destId="{8A821742-C6B9-4328-8713-BD3703DE93E1}" srcOrd="0" destOrd="0" presId="urn:microsoft.com/office/officeart/2008/layout/VerticalCurvedList"/>
    <dgm:cxn modelId="{79F678E4-5B30-43FF-B4EA-F317A8C75FC0}" srcId="{752980AA-500E-4F48-9A91-10F6A8EAD5E2}" destId="{4794E89A-E6CD-4A8A-92E2-621CBF2F2997}" srcOrd="1" destOrd="0" parTransId="{35266961-40B7-4C79-BAF2-AAD267EB0FD0}" sibTransId="{3E77E7CA-598F-4182-BBA9-93A65CB8A1B9}"/>
    <dgm:cxn modelId="{ADCCC958-309D-411A-B54A-CEB37055FED5}" srcId="{752980AA-500E-4F48-9A91-10F6A8EAD5E2}" destId="{490A22E1-5DC5-4E71-9CB6-7BDF7A6515FE}" srcOrd="2" destOrd="0" parTransId="{60494AA9-B70D-47A2-BF7D-AD78380D018F}" sibTransId="{EC0F4345-09F8-4BC2-8AAF-DE9CDFD9A127}"/>
    <dgm:cxn modelId="{83F3831A-0E47-4E5E-82E0-AD01FDFB6192}" srcId="{752980AA-500E-4F48-9A91-10F6A8EAD5E2}" destId="{9B5D006F-C5E2-4143-8445-439248E21D73}" srcOrd="4" destOrd="0" parTransId="{1BC57E56-EDC3-44A2-BD13-E4387200B69A}" sibTransId="{198FC94D-BE84-489F-AC9B-F29DEB764D40}"/>
    <dgm:cxn modelId="{78380BC1-5FE4-4FE4-93A9-71AC21839C99}" type="presOf" srcId="{9B5D006F-C5E2-4143-8445-439248E21D73}" destId="{B76B7CA5-D1D0-4E9B-BF80-F5256CF028E1}" srcOrd="0" destOrd="0" presId="urn:microsoft.com/office/officeart/2008/layout/VerticalCurvedList"/>
    <dgm:cxn modelId="{B4CEE20E-BE19-4234-A822-25A477F2147A}" srcId="{752980AA-500E-4F48-9A91-10F6A8EAD5E2}" destId="{57503F71-627C-4DFF-A288-1A0A58499ACC}" srcOrd="3" destOrd="0" parTransId="{E87B0343-4974-49E5-B9EC-92EEFBEF3FF9}" sibTransId="{AF3EBF2D-B8A8-45C3-AEE1-5D6E5025FD8E}"/>
    <dgm:cxn modelId="{F04D3077-4304-44DF-A07F-E01BA9184712}" type="presParOf" srcId="{6F5A0404-15C2-4DD3-BDB4-2B05E8508EEE}" destId="{A86D8305-7BD2-40CE-8CBF-AFFA513CDC60}" srcOrd="0" destOrd="0" presId="urn:microsoft.com/office/officeart/2008/layout/VerticalCurvedList"/>
    <dgm:cxn modelId="{6A4DFF59-38E4-455C-8634-AD0E29F38775}" type="presParOf" srcId="{A86D8305-7BD2-40CE-8CBF-AFFA513CDC60}" destId="{CC441ACC-B6AE-437A-8BBD-6DA848A98CFB}" srcOrd="0" destOrd="0" presId="urn:microsoft.com/office/officeart/2008/layout/VerticalCurvedList"/>
    <dgm:cxn modelId="{C9AF73B3-22C1-4EC6-B051-7BCCF832075B}" type="presParOf" srcId="{CC441ACC-B6AE-437A-8BBD-6DA848A98CFB}" destId="{D3F4B068-A20D-4A3E-8C0A-862B81D77C73}" srcOrd="0" destOrd="0" presId="urn:microsoft.com/office/officeart/2008/layout/VerticalCurvedList"/>
    <dgm:cxn modelId="{A0DA50CD-C0A7-40A4-863A-17A16DB13DA7}" type="presParOf" srcId="{CC441ACC-B6AE-437A-8BBD-6DA848A98CFB}" destId="{63F78E91-D3B5-42B5-80FA-031220CF8463}" srcOrd="1" destOrd="0" presId="urn:microsoft.com/office/officeart/2008/layout/VerticalCurvedList"/>
    <dgm:cxn modelId="{A87E7453-2AC1-4EA6-9719-FF606D953B59}" type="presParOf" srcId="{CC441ACC-B6AE-437A-8BBD-6DA848A98CFB}" destId="{80D33867-FB6E-4E86-85E9-233B71CC7CBC}" srcOrd="2" destOrd="0" presId="urn:microsoft.com/office/officeart/2008/layout/VerticalCurvedList"/>
    <dgm:cxn modelId="{2F6230AC-B1DB-4C81-9E29-04F81C5A6A7C}" type="presParOf" srcId="{CC441ACC-B6AE-437A-8BBD-6DA848A98CFB}" destId="{8E2E40CD-5E8A-4EC3-BF95-E7831F4749B6}" srcOrd="3" destOrd="0" presId="urn:microsoft.com/office/officeart/2008/layout/VerticalCurvedList"/>
    <dgm:cxn modelId="{DE67B774-1E61-4E34-922D-E4E4A6E8BC75}" type="presParOf" srcId="{A86D8305-7BD2-40CE-8CBF-AFFA513CDC60}" destId="{92199155-407B-45FE-A187-A700AE31D036}" srcOrd="1" destOrd="0" presId="urn:microsoft.com/office/officeart/2008/layout/VerticalCurvedList"/>
    <dgm:cxn modelId="{82E23C4C-A379-4362-93AE-6084CB90B351}" type="presParOf" srcId="{A86D8305-7BD2-40CE-8CBF-AFFA513CDC60}" destId="{B1D6B69D-1498-491F-AD4D-76D2F50193B7}" srcOrd="2" destOrd="0" presId="urn:microsoft.com/office/officeart/2008/layout/VerticalCurvedList"/>
    <dgm:cxn modelId="{16A87B0D-020C-4D26-93D0-ADF15E0C83A6}" type="presParOf" srcId="{B1D6B69D-1498-491F-AD4D-76D2F50193B7}" destId="{038FED36-4195-4B72-9C08-29EB2593B3C5}" srcOrd="0" destOrd="0" presId="urn:microsoft.com/office/officeart/2008/layout/VerticalCurvedList"/>
    <dgm:cxn modelId="{EDE68A1F-20F5-49ED-AD13-E9FB4DD2E505}" type="presParOf" srcId="{A86D8305-7BD2-40CE-8CBF-AFFA513CDC60}" destId="{8A821742-C6B9-4328-8713-BD3703DE93E1}" srcOrd="3" destOrd="0" presId="urn:microsoft.com/office/officeart/2008/layout/VerticalCurvedList"/>
    <dgm:cxn modelId="{D4ACA0B0-3116-4023-9917-F2F2AE8EE4A7}" type="presParOf" srcId="{A86D8305-7BD2-40CE-8CBF-AFFA513CDC60}" destId="{C7718552-0BAF-48C0-9B40-8587BDE2E254}" srcOrd="4" destOrd="0" presId="urn:microsoft.com/office/officeart/2008/layout/VerticalCurvedList"/>
    <dgm:cxn modelId="{62C3C723-08A0-4728-BEB8-012DB681928A}" type="presParOf" srcId="{C7718552-0BAF-48C0-9B40-8587BDE2E254}" destId="{DBC69765-496B-439F-95B2-F4A42AEE1806}" srcOrd="0" destOrd="0" presId="urn:microsoft.com/office/officeart/2008/layout/VerticalCurvedList"/>
    <dgm:cxn modelId="{2E4EEFC5-65AC-44DD-848F-137712DCCA68}" type="presParOf" srcId="{A86D8305-7BD2-40CE-8CBF-AFFA513CDC60}" destId="{6F6248CD-FCBD-4BFA-84DA-ED58D44CF39A}" srcOrd="5" destOrd="0" presId="urn:microsoft.com/office/officeart/2008/layout/VerticalCurvedList"/>
    <dgm:cxn modelId="{0B1B7474-D05B-49A4-BD26-3EE641CF87E3}" type="presParOf" srcId="{A86D8305-7BD2-40CE-8CBF-AFFA513CDC60}" destId="{B72F86E5-F3F9-4835-8C03-E675D22301F6}" srcOrd="6" destOrd="0" presId="urn:microsoft.com/office/officeart/2008/layout/VerticalCurvedList"/>
    <dgm:cxn modelId="{07EC6017-0688-41F5-BDBD-4915F79D9332}" type="presParOf" srcId="{B72F86E5-F3F9-4835-8C03-E675D22301F6}" destId="{8C5235F5-A8C7-4642-BF59-D7DD7103844F}" srcOrd="0" destOrd="0" presId="urn:microsoft.com/office/officeart/2008/layout/VerticalCurvedList"/>
    <dgm:cxn modelId="{0D6A3435-25EC-4896-A92E-2E81C98C8317}" type="presParOf" srcId="{A86D8305-7BD2-40CE-8CBF-AFFA513CDC60}" destId="{A1C8447E-4D91-4218-8826-86AD29403DD3}" srcOrd="7" destOrd="0" presId="urn:microsoft.com/office/officeart/2008/layout/VerticalCurvedList"/>
    <dgm:cxn modelId="{6DC48FD0-A4E2-48D5-A6BB-A1CA671DC5C8}" type="presParOf" srcId="{A86D8305-7BD2-40CE-8CBF-AFFA513CDC60}" destId="{F7E5919F-602C-441A-B9F4-4472DD554EFF}" srcOrd="8" destOrd="0" presId="urn:microsoft.com/office/officeart/2008/layout/VerticalCurvedList"/>
    <dgm:cxn modelId="{A71C197F-CA87-4C00-9095-839EF1472256}" type="presParOf" srcId="{F7E5919F-602C-441A-B9F4-4472DD554EFF}" destId="{5957F1AD-CC6D-4F2E-8A0B-EB7814CB73FF}" srcOrd="0" destOrd="0" presId="urn:microsoft.com/office/officeart/2008/layout/VerticalCurvedList"/>
    <dgm:cxn modelId="{08335C48-BDB6-4E52-8F84-88EC96CD984B}" type="presParOf" srcId="{A86D8305-7BD2-40CE-8CBF-AFFA513CDC60}" destId="{B76B7CA5-D1D0-4E9B-BF80-F5256CF028E1}" srcOrd="9" destOrd="0" presId="urn:microsoft.com/office/officeart/2008/layout/VerticalCurvedList"/>
    <dgm:cxn modelId="{6E93629A-5EF4-414B-B5B0-A210A3FD10F6}" type="presParOf" srcId="{A86D8305-7BD2-40CE-8CBF-AFFA513CDC60}" destId="{CEF3A7C5-6356-4775-8A72-028C371F802E}" srcOrd="10" destOrd="0" presId="urn:microsoft.com/office/officeart/2008/layout/VerticalCurvedList"/>
    <dgm:cxn modelId="{3EC8232A-CB18-4C50-A107-8B2F1F75A0FC}" type="presParOf" srcId="{CEF3A7C5-6356-4775-8A72-028C371F802E}" destId="{CDA6ADB2-7ADA-4D3C-8F16-FF6615B5E9B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CDAA9F-DE7D-4BCA-AED6-B97CD3721831}" type="doc">
      <dgm:prSet loTypeId="urn:microsoft.com/office/officeart/2005/8/layout/pyramid2" loCatId="list" qsTypeId="urn:microsoft.com/office/officeart/2005/8/quickstyle/simple1" qsCatId="simple" csTypeId="urn:microsoft.com/office/officeart/2005/8/colors/accent0_3" csCatId="mainScheme" phldr="1"/>
      <dgm:spPr/>
    </dgm:pt>
    <dgm:pt modelId="{5B9A23BE-975D-4FC5-950F-A2042CDA78A9}">
      <dgm:prSet phldrT="[Text]" custT="1"/>
      <dgm:spPr/>
      <dgm:t>
        <a:bodyPr/>
        <a:lstStyle/>
        <a:p>
          <a:pPr algn="l">
            <a:buNone/>
          </a:pPr>
          <a:r>
            <a:rPr lang="en-US" sz="3200" b="1"/>
            <a:t>P</a:t>
          </a:r>
          <a:r>
            <a:rPr lang="en-US" sz="2800"/>
            <a:t>ilih olahraga ringan</a:t>
          </a:r>
          <a:endParaRPr lang="en-ID" sz="2800" dirty="0"/>
        </a:p>
      </dgm:t>
    </dgm:pt>
    <dgm:pt modelId="{C85DBCA2-B12A-493A-9609-58EC34330F2C}" type="parTrans" cxnId="{2CFFF725-5C9F-4E2A-9B95-C93EA1494E15}">
      <dgm:prSet/>
      <dgm:spPr/>
      <dgm:t>
        <a:bodyPr/>
        <a:lstStyle/>
        <a:p>
          <a:endParaRPr lang="en-ID"/>
        </a:p>
      </dgm:t>
    </dgm:pt>
    <dgm:pt modelId="{A0427E73-F825-4080-ACF7-04E1B1D4B377}" type="sibTrans" cxnId="{2CFFF725-5C9F-4E2A-9B95-C93EA1494E15}">
      <dgm:prSet/>
      <dgm:spPr/>
      <dgm:t>
        <a:bodyPr/>
        <a:lstStyle/>
        <a:p>
          <a:endParaRPr lang="en-ID"/>
        </a:p>
      </dgm:t>
    </dgm:pt>
    <dgm:pt modelId="{EF5836C7-A262-4CD3-B177-19C67BEBE951}">
      <dgm:prSet phldrT="[Text]" custT="1"/>
      <dgm:spPr/>
      <dgm:t>
        <a:bodyPr/>
        <a:lstStyle/>
        <a:p>
          <a:pPr algn="l">
            <a:buNone/>
          </a:pPr>
          <a:r>
            <a:rPr lang="en-US" sz="3200" b="1"/>
            <a:t>U</a:t>
          </a:r>
          <a:r>
            <a:rPr lang="en-US" sz="2800"/>
            <a:t>payakan pagi hari atau setelah subuh</a:t>
          </a:r>
          <a:endParaRPr lang="en-ID" sz="2800" dirty="0"/>
        </a:p>
      </dgm:t>
    </dgm:pt>
    <dgm:pt modelId="{194A5F87-8B41-4D5C-965C-D3D6D006D864}" type="parTrans" cxnId="{4A6E305C-F1A2-4984-9983-58FB9D5D0DD5}">
      <dgm:prSet/>
      <dgm:spPr/>
      <dgm:t>
        <a:bodyPr/>
        <a:lstStyle/>
        <a:p>
          <a:endParaRPr lang="en-ID"/>
        </a:p>
      </dgm:t>
    </dgm:pt>
    <dgm:pt modelId="{D6E31456-AB63-404B-B76F-A0CF560BB479}" type="sibTrans" cxnId="{4A6E305C-F1A2-4984-9983-58FB9D5D0DD5}">
      <dgm:prSet/>
      <dgm:spPr/>
      <dgm:t>
        <a:bodyPr/>
        <a:lstStyle/>
        <a:p>
          <a:endParaRPr lang="en-ID"/>
        </a:p>
      </dgm:t>
    </dgm:pt>
    <dgm:pt modelId="{260C7F23-D7AA-40C6-99F0-BCF27B4D341C}">
      <dgm:prSet phldrT="[Text]" custT="1"/>
      <dgm:spPr/>
      <dgm:t>
        <a:bodyPr/>
        <a:lstStyle/>
        <a:p>
          <a:pPr algn="l">
            <a:buNone/>
          </a:pPr>
          <a:r>
            <a:rPr lang="en-US" sz="3200" b="1"/>
            <a:t>A</a:t>
          </a:r>
          <a:r>
            <a:rPr lang="en-US" sz="2800"/>
            <a:t>jak teman atau keluarga</a:t>
          </a:r>
          <a:endParaRPr lang="en-ID" sz="2800" dirty="0"/>
        </a:p>
      </dgm:t>
    </dgm:pt>
    <dgm:pt modelId="{1DD21B20-CF4D-4D1A-9E89-4D8EB8F71681}" type="parTrans" cxnId="{C36592A6-F2FF-4EF0-80B3-73A492B85480}">
      <dgm:prSet/>
      <dgm:spPr/>
      <dgm:t>
        <a:bodyPr/>
        <a:lstStyle/>
        <a:p>
          <a:endParaRPr lang="en-ID"/>
        </a:p>
      </dgm:t>
    </dgm:pt>
    <dgm:pt modelId="{21D55F2E-3009-4B9F-AE90-5E7BD9DC1CA3}" type="sibTrans" cxnId="{C36592A6-F2FF-4EF0-80B3-73A492B85480}">
      <dgm:prSet/>
      <dgm:spPr/>
      <dgm:t>
        <a:bodyPr/>
        <a:lstStyle/>
        <a:p>
          <a:endParaRPr lang="en-ID"/>
        </a:p>
      </dgm:t>
    </dgm:pt>
    <dgm:pt modelId="{5A9EE684-1D53-4041-BC25-08308D5E0BEB}">
      <dgm:prSet custT="1"/>
      <dgm:spPr/>
      <dgm:t>
        <a:bodyPr/>
        <a:lstStyle/>
        <a:p>
          <a:pPr algn="l"/>
          <a:r>
            <a:rPr lang="en-US" sz="3200" b="1"/>
            <a:t>S</a:t>
          </a:r>
          <a:r>
            <a:rPr lang="en-US" sz="2800"/>
            <a:t>ediakan waktu yang cukup </a:t>
          </a:r>
          <a:endParaRPr lang="en-US" sz="2800" dirty="0"/>
        </a:p>
      </dgm:t>
    </dgm:pt>
    <dgm:pt modelId="{E812024E-84D4-455F-BA31-696176888B22}" type="parTrans" cxnId="{5AAE67AB-BA55-4DD9-B372-7D182590E1D9}">
      <dgm:prSet/>
      <dgm:spPr/>
      <dgm:t>
        <a:bodyPr/>
        <a:lstStyle/>
        <a:p>
          <a:endParaRPr lang="en-ID"/>
        </a:p>
      </dgm:t>
    </dgm:pt>
    <dgm:pt modelId="{9B913069-F500-4F07-9516-8C68265E2958}" type="sibTrans" cxnId="{5AAE67AB-BA55-4DD9-B372-7D182590E1D9}">
      <dgm:prSet/>
      <dgm:spPr/>
      <dgm:t>
        <a:bodyPr/>
        <a:lstStyle/>
        <a:p>
          <a:endParaRPr lang="en-ID"/>
        </a:p>
      </dgm:t>
    </dgm:pt>
    <dgm:pt modelId="{9EF8A16E-96DE-4324-91C9-E8974339E87E}">
      <dgm:prSet custT="1"/>
      <dgm:spPr/>
      <dgm:t>
        <a:bodyPr/>
        <a:lstStyle/>
        <a:p>
          <a:pPr algn="l"/>
          <a:r>
            <a:rPr lang="en-US" sz="3200" b="1"/>
            <a:t>A</a:t>
          </a:r>
          <a:r>
            <a:rPr lang="en-US" sz="2800"/>
            <a:t>wali dengan pemanasan (</a:t>
          </a:r>
          <a:r>
            <a:rPr lang="en-US" sz="2800" i="1"/>
            <a:t>Warming-up</a:t>
          </a:r>
          <a:r>
            <a:rPr lang="en-US" sz="2800"/>
            <a:t>)</a:t>
          </a:r>
          <a:endParaRPr lang="en-US" sz="2800" dirty="0"/>
        </a:p>
      </dgm:t>
    </dgm:pt>
    <dgm:pt modelId="{0212D06B-6B30-4C27-969A-D15D5F100ED1}" type="parTrans" cxnId="{05321A3A-6F7C-4507-AC6C-21FE7FF0991C}">
      <dgm:prSet/>
      <dgm:spPr/>
      <dgm:t>
        <a:bodyPr/>
        <a:lstStyle/>
        <a:p>
          <a:endParaRPr lang="en-ID"/>
        </a:p>
      </dgm:t>
    </dgm:pt>
    <dgm:pt modelId="{5C72B963-54CC-4C34-BF26-C7AA6CEF0C79}" type="sibTrans" cxnId="{05321A3A-6F7C-4507-AC6C-21FE7FF0991C}">
      <dgm:prSet/>
      <dgm:spPr/>
      <dgm:t>
        <a:bodyPr/>
        <a:lstStyle/>
        <a:p>
          <a:endParaRPr lang="en-ID"/>
        </a:p>
      </dgm:t>
    </dgm:pt>
    <dgm:pt modelId="{C9AD3DA5-5CE9-4455-B825-F2367D3842E3}" type="pres">
      <dgm:prSet presAssocID="{68CDAA9F-DE7D-4BCA-AED6-B97CD3721831}" presName="compositeShape" presStyleCnt="0">
        <dgm:presLayoutVars>
          <dgm:dir/>
          <dgm:resizeHandles/>
        </dgm:presLayoutVars>
      </dgm:prSet>
      <dgm:spPr/>
    </dgm:pt>
    <dgm:pt modelId="{97B6E4F7-0167-4EE1-A5FD-18F3C6C16573}" type="pres">
      <dgm:prSet presAssocID="{68CDAA9F-DE7D-4BCA-AED6-B97CD3721831}" presName="pyramid" presStyleLbl="node1" presStyleIdx="0" presStyleCnt="1" custScaleX="138230"/>
      <dgm:spPr/>
    </dgm:pt>
    <dgm:pt modelId="{45B3F240-1D31-40AF-8DCE-CD5F9EA54F10}" type="pres">
      <dgm:prSet presAssocID="{68CDAA9F-DE7D-4BCA-AED6-B97CD3721831}" presName="theList" presStyleCnt="0"/>
      <dgm:spPr/>
    </dgm:pt>
    <dgm:pt modelId="{853081D2-4804-4E25-9AB0-FE78D8F482FB}" type="pres">
      <dgm:prSet presAssocID="{5B9A23BE-975D-4FC5-950F-A2042CDA78A9}" presName="aNode" presStyleLbl="fgAcc1" presStyleIdx="0" presStyleCnt="5" custScaleX="138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11FF4-8524-4581-A3BD-4BA7002FD0C5}" type="pres">
      <dgm:prSet presAssocID="{5B9A23BE-975D-4FC5-950F-A2042CDA78A9}" presName="aSpace" presStyleCnt="0"/>
      <dgm:spPr/>
    </dgm:pt>
    <dgm:pt modelId="{8F8EA596-EAC6-4F49-928E-DAFB73AF2F33}" type="pres">
      <dgm:prSet presAssocID="{EF5836C7-A262-4CD3-B177-19C67BEBE951}" presName="aNode" presStyleLbl="fgAcc1" presStyleIdx="1" presStyleCnt="5" custScaleX="138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E4ED2-7477-46DE-AE98-0F95DE11EDA8}" type="pres">
      <dgm:prSet presAssocID="{EF5836C7-A262-4CD3-B177-19C67BEBE951}" presName="aSpace" presStyleCnt="0"/>
      <dgm:spPr/>
    </dgm:pt>
    <dgm:pt modelId="{07452E6A-9D1E-42A7-B0FB-D2ED4F11B391}" type="pres">
      <dgm:prSet presAssocID="{260C7F23-D7AA-40C6-99F0-BCF27B4D341C}" presName="aNode" presStyleLbl="fgAcc1" presStyleIdx="2" presStyleCnt="5" custScaleX="138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197B3-5EDC-467A-AF03-48E9D92A0E86}" type="pres">
      <dgm:prSet presAssocID="{260C7F23-D7AA-40C6-99F0-BCF27B4D341C}" presName="aSpace" presStyleCnt="0"/>
      <dgm:spPr/>
    </dgm:pt>
    <dgm:pt modelId="{03EE3B12-E703-469A-AD4E-A960DC06978E}" type="pres">
      <dgm:prSet presAssocID="{5A9EE684-1D53-4041-BC25-08308D5E0BEB}" presName="aNode" presStyleLbl="fgAcc1" presStyleIdx="3" presStyleCnt="5" custScaleX="138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EA1B2-491E-44C3-859D-5AEDE6367B47}" type="pres">
      <dgm:prSet presAssocID="{5A9EE684-1D53-4041-BC25-08308D5E0BEB}" presName="aSpace" presStyleCnt="0"/>
      <dgm:spPr/>
    </dgm:pt>
    <dgm:pt modelId="{BDF6836C-B0D7-420D-A2A8-BD73ECE73266}" type="pres">
      <dgm:prSet presAssocID="{9EF8A16E-96DE-4324-91C9-E8974339E87E}" presName="aNode" presStyleLbl="fgAcc1" presStyleIdx="4" presStyleCnt="5" custScaleX="1382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5C974-67E5-4E8C-97DC-1F9ECC24765D}" type="pres">
      <dgm:prSet presAssocID="{9EF8A16E-96DE-4324-91C9-E8974339E87E}" presName="aSpace" presStyleCnt="0"/>
      <dgm:spPr/>
    </dgm:pt>
  </dgm:ptLst>
  <dgm:cxnLst>
    <dgm:cxn modelId="{6969B203-C8F5-4F87-B1A9-5736174A99B4}" type="presOf" srcId="{68CDAA9F-DE7D-4BCA-AED6-B97CD3721831}" destId="{C9AD3DA5-5CE9-4455-B825-F2367D3842E3}" srcOrd="0" destOrd="0" presId="urn:microsoft.com/office/officeart/2005/8/layout/pyramid2"/>
    <dgm:cxn modelId="{C36592A6-F2FF-4EF0-80B3-73A492B85480}" srcId="{68CDAA9F-DE7D-4BCA-AED6-B97CD3721831}" destId="{260C7F23-D7AA-40C6-99F0-BCF27B4D341C}" srcOrd="2" destOrd="0" parTransId="{1DD21B20-CF4D-4D1A-9E89-4D8EB8F71681}" sibTransId="{21D55F2E-3009-4B9F-AE90-5E7BD9DC1CA3}"/>
    <dgm:cxn modelId="{09F9FE19-B354-4E6B-ABF1-A2B4EDB48EE8}" type="presOf" srcId="{260C7F23-D7AA-40C6-99F0-BCF27B4D341C}" destId="{07452E6A-9D1E-42A7-B0FB-D2ED4F11B391}" srcOrd="0" destOrd="0" presId="urn:microsoft.com/office/officeart/2005/8/layout/pyramid2"/>
    <dgm:cxn modelId="{4A6E305C-F1A2-4984-9983-58FB9D5D0DD5}" srcId="{68CDAA9F-DE7D-4BCA-AED6-B97CD3721831}" destId="{EF5836C7-A262-4CD3-B177-19C67BEBE951}" srcOrd="1" destOrd="0" parTransId="{194A5F87-8B41-4D5C-965C-D3D6D006D864}" sibTransId="{D6E31456-AB63-404B-B76F-A0CF560BB479}"/>
    <dgm:cxn modelId="{61038DA1-B441-4F32-986C-4482BBB5313B}" type="presOf" srcId="{5B9A23BE-975D-4FC5-950F-A2042CDA78A9}" destId="{853081D2-4804-4E25-9AB0-FE78D8F482FB}" srcOrd="0" destOrd="0" presId="urn:microsoft.com/office/officeart/2005/8/layout/pyramid2"/>
    <dgm:cxn modelId="{8062D3AA-F764-407D-85AF-01E2E6416524}" type="presOf" srcId="{EF5836C7-A262-4CD3-B177-19C67BEBE951}" destId="{8F8EA596-EAC6-4F49-928E-DAFB73AF2F33}" srcOrd="0" destOrd="0" presId="urn:microsoft.com/office/officeart/2005/8/layout/pyramid2"/>
    <dgm:cxn modelId="{5AAE67AB-BA55-4DD9-B372-7D182590E1D9}" srcId="{68CDAA9F-DE7D-4BCA-AED6-B97CD3721831}" destId="{5A9EE684-1D53-4041-BC25-08308D5E0BEB}" srcOrd="3" destOrd="0" parTransId="{E812024E-84D4-455F-BA31-696176888B22}" sibTransId="{9B913069-F500-4F07-9516-8C68265E2958}"/>
    <dgm:cxn modelId="{76B29731-9CC6-43D9-83C8-3EE99193B029}" type="presOf" srcId="{9EF8A16E-96DE-4324-91C9-E8974339E87E}" destId="{BDF6836C-B0D7-420D-A2A8-BD73ECE73266}" srcOrd="0" destOrd="0" presId="urn:microsoft.com/office/officeart/2005/8/layout/pyramid2"/>
    <dgm:cxn modelId="{05321A3A-6F7C-4507-AC6C-21FE7FF0991C}" srcId="{68CDAA9F-DE7D-4BCA-AED6-B97CD3721831}" destId="{9EF8A16E-96DE-4324-91C9-E8974339E87E}" srcOrd="4" destOrd="0" parTransId="{0212D06B-6B30-4C27-969A-D15D5F100ED1}" sibTransId="{5C72B963-54CC-4C34-BF26-C7AA6CEF0C79}"/>
    <dgm:cxn modelId="{2CFFF725-5C9F-4E2A-9B95-C93EA1494E15}" srcId="{68CDAA9F-DE7D-4BCA-AED6-B97CD3721831}" destId="{5B9A23BE-975D-4FC5-950F-A2042CDA78A9}" srcOrd="0" destOrd="0" parTransId="{C85DBCA2-B12A-493A-9609-58EC34330F2C}" sibTransId="{A0427E73-F825-4080-ACF7-04E1B1D4B377}"/>
    <dgm:cxn modelId="{22CF5933-850A-4E1B-90B1-784FC6407262}" type="presOf" srcId="{5A9EE684-1D53-4041-BC25-08308D5E0BEB}" destId="{03EE3B12-E703-469A-AD4E-A960DC06978E}" srcOrd="0" destOrd="0" presId="urn:microsoft.com/office/officeart/2005/8/layout/pyramid2"/>
    <dgm:cxn modelId="{8476AED7-1F52-4DB0-AC40-58EA85622286}" type="presParOf" srcId="{C9AD3DA5-5CE9-4455-B825-F2367D3842E3}" destId="{97B6E4F7-0167-4EE1-A5FD-18F3C6C16573}" srcOrd="0" destOrd="0" presId="urn:microsoft.com/office/officeart/2005/8/layout/pyramid2"/>
    <dgm:cxn modelId="{88DEE3E4-A549-4022-BF8A-ADF87312F6DD}" type="presParOf" srcId="{C9AD3DA5-5CE9-4455-B825-F2367D3842E3}" destId="{45B3F240-1D31-40AF-8DCE-CD5F9EA54F10}" srcOrd="1" destOrd="0" presId="urn:microsoft.com/office/officeart/2005/8/layout/pyramid2"/>
    <dgm:cxn modelId="{4AD267E3-E319-4CD3-8339-9879FE1F2EAA}" type="presParOf" srcId="{45B3F240-1D31-40AF-8DCE-CD5F9EA54F10}" destId="{853081D2-4804-4E25-9AB0-FE78D8F482FB}" srcOrd="0" destOrd="0" presId="urn:microsoft.com/office/officeart/2005/8/layout/pyramid2"/>
    <dgm:cxn modelId="{7E5EC17C-2400-4016-B1BA-F15611DFCE07}" type="presParOf" srcId="{45B3F240-1D31-40AF-8DCE-CD5F9EA54F10}" destId="{40711FF4-8524-4581-A3BD-4BA7002FD0C5}" srcOrd="1" destOrd="0" presId="urn:microsoft.com/office/officeart/2005/8/layout/pyramid2"/>
    <dgm:cxn modelId="{728CE059-8EB5-4969-8555-FF6BD1E56E7D}" type="presParOf" srcId="{45B3F240-1D31-40AF-8DCE-CD5F9EA54F10}" destId="{8F8EA596-EAC6-4F49-928E-DAFB73AF2F33}" srcOrd="2" destOrd="0" presId="urn:microsoft.com/office/officeart/2005/8/layout/pyramid2"/>
    <dgm:cxn modelId="{552DD404-8C7E-491B-8D24-2539C3FFEF5C}" type="presParOf" srcId="{45B3F240-1D31-40AF-8DCE-CD5F9EA54F10}" destId="{42EE4ED2-7477-46DE-AE98-0F95DE11EDA8}" srcOrd="3" destOrd="0" presId="urn:microsoft.com/office/officeart/2005/8/layout/pyramid2"/>
    <dgm:cxn modelId="{3BE4B901-B23B-4D24-9BE5-2E4EEBA44B1F}" type="presParOf" srcId="{45B3F240-1D31-40AF-8DCE-CD5F9EA54F10}" destId="{07452E6A-9D1E-42A7-B0FB-D2ED4F11B391}" srcOrd="4" destOrd="0" presId="urn:microsoft.com/office/officeart/2005/8/layout/pyramid2"/>
    <dgm:cxn modelId="{9784B0D5-CB28-476C-B308-5D091D356C31}" type="presParOf" srcId="{45B3F240-1D31-40AF-8DCE-CD5F9EA54F10}" destId="{018197B3-5EDC-467A-AF03-48E9D92A0E86}" srcOrd="5" destOrd="0" presId="urn:microsoft.com/office/officeart/2005/8/layout/pyramid2"/>
    <dgm:cxn modelId="{6B2CACBA-2472-446D-810D-6D1A884740F2}" type="presParOf" srcId="{45B3F240-1D31-40AF-8DCE-CD5F9EA54F10}" destId="{03EE3B12-E703-469A-AD4E-A960DC06978E}" srcOrd="6" destOrd="0" presId="urn:microsoft.com/office/officeart/2005/8/layout/pyramid2"/>
    <dgm:cxn modelId="{D44B35FB-2E80-4C5C-B027-42217655C08B}" type="presParOf" srcId="{45B3F240-1D31-40AF-8DCE-CD5F9EA54F10}" destId="{F5AEA1B2-491E-44C3-859D-5AEDE6367B47}" srcOrd="7" destOrd="0" presId="urn:microsoft.com/office/officeart/2005/8/layout/pyramid2"/>
    <dgm:cxn modelId="{0B87A81A-314F-43C5-B349-D7F6C2F76AF6}" type="presParOf" srcId="{45B3F240-1D31-40AF-8DCE-CD5F9EA54F10}" destId="{BDF6836C-B0D7-420D-A2A8-BD73ECE73266}" srcOrd="8" destOrd="0" presId="urn:microsoft.com/office/officeart/2005/8/layout/pyramid2"/>
    <dgm:cxn modelId="{9DBA9B29-1A8D-4A86-90FC-75A6AC5B3BD6}" type="presParOf" srcId="{45B3F240-1D31-40AF-8DCE-CD5F9EA54F10}" destId="{1695C974-67E5-4E8C-97DC-1F9ECC24765D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F4F645-1AA6-41C4-B8A8-2F6597EA3E74}" type="doc">
      <dgm:prSet loTypeId="urn:microsoft.com/office/officeart/2008/layout/Lin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ID"/>
        </a:p>
      </dgm:t>
    </dgm:pt>
    <dgm:pt modelId="{9B220962-30FF-4123-97D6-05B5CBB2216B}">
      <dgm:prSet phldrT="[Text]" custT="1"/>
      <dgm:spPr/>
      <dgm:t>
        <a:bodyPr/>
        <a:lstStyle/>
        <a:p>
          <a:pPr algn="ctr"/>
          <a:r>
            <a:rPr lang="en-US" sz="3200" b="1" dirty="0" err="1"/>
            <a:t>Lakukan</a:t>
          </a:r>
          <a:r>
            <a:rPr lang="en-US" sz="3200" b="1" dirty="0"/>
            <a:t> </a:t>
          </a:r>
          <a:r>
            <a:rPr lang="en-US" sz="3200" b="1" dirty="0" err="1"/>
            <a:t>Puasa</a:t>
          </a:r>
          <a:r>
            <a:rPr lang="en-US" sz="3200" b="1" dirty="0"/>
            <a:t> </a:t>
          </a:r>
          <a:r>
            <a:rPr lang="en-US" sz="3200" b="1" dirty="0" err="1"/>
            <a:t>dengan</a:t>
          </a:r>
          <a:r>
            <a:rPr lang="en-US" sz="3200" b="1" dirty="0"/>
            <a:t> </a:t>
          </a:r>
          <a:r>
            <a:rPr lang="en-US" sz="3200" b="1" dirty="0" err="1"/>
            <a:t>Benar</a:t>
          </a:r>
          <a:r>
            <a:rPr lang="en-US" sz="3200" b="1" dirty="0"/>
            <a:t> </a:t>
          </a:r>
          <a:endParaRPr lang="en-ID" sz="3200" b="1" dirty="0"/>
        </a:p>
      </dgm:t>
    </dgm:pt>
    <dgm:pt modelId="{78271E61-F6D6-4FCF-B6BC-C9561C53A652}" type="parTrans" cxnId="{36005448-F9A3-47DD-A9C8-523E8316EED8}">
      <dgm:prSet/>
      <dgm:spPr/>
      <dgm:t>
        <a:bodyPr/>
        <a:lstStyle/>
        <a:p>
          <a:endParaRPr lang="en-ID"/>
        </a:p>
      </dgm:t>
    </dgm:pt>
    <dgm:pt modelId="{6A5846C5-4B20-47FA-BB07-CC738E642922}" type="sibTrans" cxnId="{36005448-F9A3-47DD-A9C8-523E8316EED8}">
      <dgm:prSet/>
      <dgm:spPr/>
      <dgm:t>
        <a:bodyPr/>
        <a:lstStyle/>
        <a:p>
          <a:endParaRPr lang="en-ID"/>
        </a:p>
      </dgm:t>
    </dgm:pt>
    <dgm:pt modelId="{37265782-F8FD-4D3B-A719-9379DB9772D3}">
      <dgm:prSet phldrT="[Text]"/>
      <dgm:spPr/>
      <dgm:t>
        <a:bodyPr/>
        <a:lstStyle/>
        <a:p>
          <a:pPr algn="just">
            <a:buNone/>
          </a:pPr>
          <a:r>
            <a:rPr lang="en-ID" b="1" dirty="0" err="1"/>
            <a:t>Makan</a:t>
          </a:r>
          <a:r>
            <a:rPr lang="en-ID" b="1" dirty="0"/>
            <a:t> dan </a:t>
          </a:r>
          <a:r>
            <a:rPr lang="en-ID" b="1" dirty="0" err="1"/>
            <a:t>minum</a:t>
          </a:r>
          <a:r>
            <a:rPr lang="en-ID" b="1" dirty="0"/>
            <a:t> yang </a:t>
          </a:r>
          <a:r>
            <a:rPr lang="en-ID" b="1" dirty="0" err="1"/>
            <a:t>cukup</a:t>
          </a:r>
          <a:r>
            <a:rPr lang="en-ID" b="1" dirty="0"/>
            <a:t>, </a:t>
          </a:r>
          <a:r>
            <a:rPr lang="en-ID" b="1" dirty="0" err="1"/>
            <a:t>sekitar</a:t>
          </a:r>
          <a:r>
            <a:rPr lang="en-ID" b="1" dirty="0"/>
            <a:t> 8-10 </a:t>
          </a:r>
          <a:r>
            <a:rPr lang="en-ID" b="1" dirty="0" err="1"/>
            <a:t>gelas</a:t>
          </a:r>
          <a:r>
            <a:rPr lang="en-ID" b="1" dirty="0"/>
            <a:t> </a:t>
          </a:r>
          <a:r>
            <a:rPr lang="en-ID" b="1" dirty="0" err="1"/>
            <a:t>sehari</a:t>
          </a:r>
          <a:r>
            <a:rPr lang="en-ID" b="1" dirty="0"/>
            <a:t>, </a:t>
          </a:r>
          <a:r>
            <a:rPr lang="en-ID" b="1" dirty="0" err="1"/>
            <a:t>diusahakan</a:t>
          </a:r>
          <a:r>
            <a:rPr lang="en-ID" b="1" dirty="0"/>
            <a:t> </a:t>
          </a:r>
          <a:r>
            <a:rPr lang="en-ID" b="1" dirty="0" err="1"/>
            <a:t>untuk</a:t>
          </a:r>
          <a:r>
            <a:rPr lang="en-ID" b="1" dirty="0"/>
            <a:t> </a:t>
          </a:r>
          <a:r>
            <a:rPr lang="en-ID" b="1" dirty="0" err="1"/>
            <a:t>minum</a:t>
          </a:r>
          <a:r>
            <a:rPr lang="en-ID" b="1" dirty="0"/>
            <a:t> yang </a:t>
          </a:r>
          <a:r>
            <a:rPr lang="en-ID" b="1" dirty="0" err="1"/>
            <a:t>cukup</a:t>
          </a:r>
          <a:r>
            <a:rPr lang="en-ID" b="1" dirty="0"/>
            <a:t> </a:t>
          </a:r>
          <a:r>
            <a:rPr lang="en-ID" b="1" dirty="0" err="1"/>
            <a:t>meski</a:t>
          </a:r>
          <a:r>
            <a:rPr lang="en-ID" b="1" dirty="0"/>
            <a:t> </a:t>
          </a:r>
          <a:r>
            <a:rPr lang="en-ID" b="1" dirty="0" err="1"/>
            <a:t>tidak</a:t>
          </a:r>
          <a:r>
            <a:rPr lang="en-ID" b="1" dirty="0"/>
            <a:t> </a:t>
          </a:r>
          <a:r>
            <a:rPr lang="en-ID" b="1" dirty="0" err="1"/>
            <a:t>haus</a:t>
          </a:r>
          <a:r>
            <a:rPr lang="en-ID" b="1" dirty="0"/>
            <a:t> (2 </a:t>
          </a:r>
          <a:r>
            <a:rPr lang="en-ID" b="1" dirty="0" err="1"/>
            <a:t>gelas</a:t>
          </a:r>
          <a:r>
            <a:rPr lang="en-ID" b="1" dirty="0"/>
            <a:t> </a:t>
          </a:r>
          <a:r>
            <a:rPr lang="en-ID" b="1" dirty="0" err="1"/>
            <a:t>saat</a:t>
          </a:r>
          <a:r>
            <a:rPr lang="en-ID" b="1" dirty="0"/>
            <a:t> </a:t>
          </a:r>
          <a:r>
            <a:rPr lang="en-ID" b="1" dirty="0" err="1"/>
            <a:t>sahur</a:t>
          </a:r>
          <a:r>
            <a:rPr lang="en-ID" b="1" dirty="0"/>
            <a:t>, 2 </a:t>
          </a:r>
          <a:r>
            <a:rPr lang="en-ID" b="1" dirty="0" err="1"/>
            <a:t>gelas</a:t>
          </a:r>
          <a:r>
            <a:rPr lang="en-ID" b="1" dirty="0"/>
            <a:t> </a:t>
          </a:r>
          <a:r>
            <a:rPr lang="en-ID" b="1" dirty="0" err="1"/>
            <a:t>saat</a:t>
          </a:r>
          <a:r>
            <a:rPr lang="en-ID" b="1" dirty="0"/>
            <a:t> </a:t>
          </a:r>
          <a:r>
            <a:rPr lang="en-ID" b="1" dirty="0" err="1"/>
            <a:t>berbuka</a:t>
          </a:r>
          <a:r>
            <a:rPr lang="en-ID" b="1" dirty="0"/>
            <a:t>, 4 </a:t>
          </a:r>
          <a:r>
            <a:rPr lang="en-ID" b="1" dirty="0" err="1"/>
            <a:t>gelas</a:t>
          </a:r>
          <a:r>
            <a:rPr lang="en-ID" b="1" dirty="0"/>
            <a:t> </a:t>
          </a:r>
          <a:r>
            <a:rPr lang="en-ID" b="1" dirty="0" err="1"/>
            <a:t>saat</a:t>
          </a:r>
          <a:r>
            <a:rPr lang="en-ID" b="1" dirty="0"/>
            <a:t> </a:t>
          </a:r>
          <a:r>
            <a:rPr lang="en-ID" b="1" dirty="0" err="1"/>
            <a:t>malam</a:t>
          </a:r>
          <a:r>
            <a:rPr lang="en-ID" b="1" dirty="0"/>
            <a:t>).</a:t>
          </a:r>
        </a:p>
      </dgm:t>
    </dgm:pt>
    <dgm:pt modelId="{1BCC970C-1761-4F3D-B60F-989D5056E1F2}" type="parTrans" cxnId="{8BE5C6B8-EDC6-4D03-A8E3-6B09C5A15136}">
      <dgm:prSet/>
      <dgm:spPr/>
      <dgm:t>
        <a:bodyPr/>
        <a:lstStyle/>
        <a:p>
          <a:endParaRPr lang="en-ID"/>
        </a:p>
      </dgm:t>
    </dgm:pt>
    <dgm:pt modelId="{70B54188-96B3-4CF2-85CD-98D515C53AE9}" type="sibTrans" cxnId="{8BE5C6B8-EDC6-4D03-A8E3-6B09C5A15136}">
      <dgm:prSet/>
      <dgm:spPr/>
      <dgm:t>
        <a:bodyPr/>
        <a:lstStyle/>
        <a:p>
          <a:endParaRPr lang="en-ID"/>
        </a:p>
      </dgm:t>
    </dgm:pt>
    <dgm:pt modelId="{460F5253-04EC-4A47-918E-F3E504B49898}">
      <dgm:prSet phldrT="[Text]"/>
      <dgm:spPr/>
      <dgm:t>
        <a:bodyPr/>
        <a:lstStyle/>
        <a:p>
          <a:pPr algn="just">
            <a:buNone/>
          </a:pPr>
          <a:r>
            <a:rPr lang="en-ID" b="1" dirty="0" err="1"/>
            <a:t>Untuk</a:t>
          </a:r>
          <a:r>
            <a:rPr lang="en-ID" b="1" dirty="0"/>
            <a:t> </a:t>
          </a:r>
          <a:r>
            <a:rPr lang="en-ID" b="1" dirty="0" err="1"/>
            <a:t>kebutuhan</a:t>
          </a:r>
          <a:r>
            <a:rPr lang="en-ID" b="1" dirty="0"/>
            <a:t> </a:t>
          </a:r>
          <a:r>
            <a:rPr lang="en-ID" b="1" dirty="0" err="1"/>
            <a:t>kalori</a:t>
          </a:r>
          <a:r>
            <a:rPr lang="en-ID" b="1" dirty="0"/>
            <a:t>, </a:t>
          </a:r>
          <a:r>
            <a:rPr lang="en-ID" b="1" dirty="0" err="1"/>
            <a:t>biasanya</a:t>
          </a:r>
          <a:r>
            <a:rPr lang="en-ID" b="1" dirty="0"/>
            <a:t> </a:t>
          </a:r>
          <a:r>
            <a:rPr lang="en-ID" b="1" dirty="0" err="1"/>
            <a:t>wanita</a:t>
          </a:r>
          <a:r>
            <a:rPr lang="en-ID" b="1" dirty="0"/>
            <a:t> </a:t>
          </a:r>
          <a:r>
            <a:rPr lang="en-ID" b="1" dirty="0" err="1"/>
            <a:t>membutuhkan</a:t>
          </a:r>
          <a:r>
            <a:rPr lang="en-ID" b="1" dirty="0"/>
            <a:t> </a:t>
          </a:r>
          <a:r>
            <a:rPr lang="en-ID" b="1" dirty="0" err="1"/>
            <a:t>kalori</a:t>
          </a:r>
          <a:r>
            <a:rPr lang="en-ID" b="1" dirty="0"/>
            <a:t> </a:t>
          </a:r>
          <a:r>
            <a:rPr lang="en-ID" b="1" dirty="0" err="1"/>
            <a:t>sekitar</a:t>
          </a:r>
          <a:r>
            <a:rPr lang="en-ID" b="1" dirty="0"/>
            <a:t> 1.900 </a:t>
          </a:r>
          <a:r>
            <a:rPr lang="en-ID" b="1" dirty="0" err="1"/>
            <a:t>kalori</a:t>
          </a:r>
          <a:r>
            <a:rPr lang="en-ID" b="1" dirty="0"/>
            <a:t>, </a:t>
          </a:r>
          <a:r>
            <a:rPr lang="en-ID" b="1" dirty="0" err="1"/>
            <a:t>sementara</a:t>
          </a:r>
          <a:r>
            <a:rPr lang="en-ID" b="1" dirty="0"/>
            <a:t> </a:t>
          </a:r>
          <a:r>
            <a:rPr lang="en-ID" b="1" dirty="0" err="1"/>
            <a:t>pria</a:t>
          </a:r>
          <a:r>
            <a:rPr lang="en-ID" b="1" dirty="0"/>
            <a:t> 2.100 </a:t>
          </a:r>
          <a:r>
            <a:rPr lang="en-ID" b="1" dirty="0" err="1"/>
            <a:t>kalori</a:t>
          </a:r>
          <a:r>
            <a:rPr lang="en-ID" b="1" dirty="0"/>
            <a:t>. </a:t>
          </a:r>
          <a:r>
            <a:rPr lang="en-ID" b="1" dirty="0" err="1"/>
            <a:t>Terpenuhi</a:t>
          </a:r>
          <a:r>
            <a:rPr lang="en-ID" b="1" dirty="0"/>
            <a:t> </a:t>
          </a:r>
          <a:r>
            <a:rPr lang="en-ID" b="1" dirty="0" err="1"/>
            <a:t>dari</a:t>
          </a:r>
          <a:r>
            <a:rPr lang="en-ID" b="1" dirty="0"/>
            <a:t> </a:t>
          </a:r>
          <a:r>
            <a:rPr lang="en-ID" b="1" dirty="0" err="1"/>
            <a:t>makanan</a:t>
          </a:r>
          <a:r>
            <a:rPr lang="en-ID" b="1" dirty="0"/>
            <a:t> dan </a:t>
          </a:r>
          <a:r>
            <a:rPr lang="en-ID" b="1" dirty="0" err="1"/>
            <a:t>minuman</a:t>
          </a:r>
          <a:r>
            <a:rPr lang="en-ID" b="1" dirty="0"/>
            <a:t> </a:t>
          </a:r>
          <a:r>
            <a:rPr lang="en-ID" b="1" dirty="0" err="1"/>
            <a:t>selama</a:t>
          </a:r>
          <a:r>
            <a:rPr lang="en-ID" b="1" dirty="0"/>
            <a:t> </a:t>
          </a:r>
          <a:r>
            <a:rPr lang="en-ID" b="1" dirty="0" err="1"/>
            <a:t>sahur</a:t>
          </a:r>
          <a:r>
            <a:rPr lang="en-ID" b="1" dirty="0"/>
            <a:t> dan </a:t>
          </a:r>
          <a:r>
            <a:rPr lang="en-ID" b="1" dirty="0" err="1"/>
            <a:t>buka</a:t>
          </a:r>
          <a:r>
            <a:rPr lang="en-ID" b="1" dirty="0"/>
            <a:t> </a:t>
          </a:r>
          <a:r>
            <a:rPr lang="en-ID" b="1" dirty="0" err="1"/>
            <a:t>puasa</a:t>
          </a:r>
          <a:r>
            <a:rPr lang="en-ID" b="1" dirty="0"/>
            <a:t> yang </a:t>
          </a:r>
          <a:r>
            <a:rPr lang="en-ID" b="1" dirty="0" err="1"/>
            <a:t>harus</a:t>
          </a:r>
          <a:r>
            <a:rPr lang="en-ID" b="1" dirty="0"/>
            <a:t> </a:t>
          </a:r>
          <a:r>
            <a:rPr lang="en-ID" b="1" dirty="0" err="1"/>
            <a:t>memenuhi</a:t>
          </a:r>
          <a:r>
            <a:rPr lang="en-ID" b="1" dirty="0"/>
            <a:t> </a:t>
          </a:r>
          <a:r>
            <a:rPr lang="en-ID" b="1" dirty="0" err="1"/>
            <a:t>standar</a:t>
          </a:r>
          <a:r>
            <a:rPr lang="en-ID" b="1" dirty="0"/>
            <a:t> </a:t>
          </a:r>
          <a:r>
            <a:rPr lang="en-ID" b="1" dirty="0" err="1"/>
            <a:t>gizi</a:t>
          </a:r>
          <a:r>
            <a:rPr lang="en-ID" b="1" dirty="0"/>
            <a:t> </a:t>
          </a:r>
          <a:r>
            <a:rPr lang="en-ID" b="1" dirty="0" err="1"/>
            <a:t>yaitu</a:t>
          </a:r>
          <a:r>
            <a:rPr lang="en-ID" b="1" dirty="0"/>
            <a:t> 50% </a:t>
          </a:r>
          <a:r>
            <a:rPr lang="en-ID" b="1" dirty="0" err="1"/>
            <a:t>karbohidrat</a:t>
          </a:r>
          <a:r>
            <a:rPr lang="en-ID" b="1" dirty="0"/>
            <a:t>, 25% lemak, 10-15% protein, </a:t>
          </a:r>
          <a:r>
            <a:rPr lang="en-ID" b="1" dirty="0" err="1"/>
            <a:t>serta</a:t>
          </a:r>
          <a:r>
            <a:rPr lang="en-ID" b="1" dirty="0"/>
            <a:t> vitamin dan mineral </a:t>
          </a:r>
          <a:r>
            <a:rPr lang="en-ID" b="1" dirty="0" err="1"/>
            <a:t>secukupnya</a:t>
          </a:r>
          <a:r>
            <a:rPr lang="en-ID" b="1" dirty="0"/>
            <a:t>.</a:t>
          </a:r>
        </a:p>
      </dgm:t>
    </dgm:pt>
    <dgm:pt modelId="{4C6DD089-F4A2-403C-B624-BCD1693EAA33}" type="parTrans" cxnId="{A9B4B766-D83F-48B4-8DDE-0449AAA9E1EA}">
      <dgm:prSet/>
      <dgm:spPr/>
      <dgm:t>
        <a:bodyPr/>
        <a:lstStyle/>
        <a:p>
          <a:endParaRPr lang="en-ID"/>
        </a:p>
      </dgm:t>
    </dgm:pt>
    <dgm:pt modelId="{ED8B72C3-5750-403E-96C9-8E012ADF0712}" type="sibTrans" cxnId="{A9B4B766-D83F-48B4-8DDE-0449AAA9E1EA}">
      <dgm:prSet/>
      <dgm:spPr/>
      <dgm:t>
        <a:bodyPr/>
        <a:lstStyle/>
        <a:p>
          <a:endParaRPr lang="en-ID"/>
        </a:p>
      </dgm:t>
    </dgm:pt>
    <dgm:pt modelId="{1D238290-FC0F-42CC-8829-F0FB9F1C280B}">
      <dgm:prSet phldrT="[Text]"/>
      <dgm:spPr/>
      <dgm:t>
        <a:bodyPr/>
        <a:lstStyle/>
        <a:p>
          <a:pPr algn="just">
            <a:buNone/>
          </a:pPr>
          <a:r>
            <a:rPr lang="en-ID" b="1" dirty="0" err="1"/>
            <a:t>Saat</a:t>
          </a:r>
          <a:r>
            <a:rPr lang="en-ID" b="1" dirty="0"/>
            <a:t> </a:t>
          </a:r>
          <a:r>
            <a:rPr lang="en-ID" b="1" dirty="0" err="1"/>
            <a:t>berbuka</a:t>
          </a:r>
          <a:r>
            <a:rPr lang="en-ID" b="1" dirty="0"/>
            <a:t> </a:t>
          </a:r>
          <a:r>
            <a:rPr lang="en-ID" b="1" dirty="0" err="1"/>
            <a:t>puasa</a:t>
          </a:r>
          <a:r>
            <a:rPr lang="en-ID" b="1" dirty="0"/>
            <a:t>, </a:t>
          </a:r>
          <a:r>
            <a:rPr lang="en-ID" b="1" dirty="0" err="1"/>
            <a:t>hendaknya</a:t>
          </a:r>
          <a:r>
            <a:rPr lang="en-ID" b="1" dirty="0"/>
            <a:t> </a:t>
          </a:r>
          <a:r>
            <a:rPr lang="en-ID" b="1" dirty="0" err="1"/>
            <a:t>tidak</a:t>
          </a:r>
          <a:r>
            <a:rPr lang="en-ID" b="1" dirty="0"/>
            <a:t> </a:t>
          </a:r>
          <a:r>
            <a:rPr lang="en-ID" b="1" dirty="0" err="1"/>
            <a:t>makan</a:t>
          </a:r>
          <a:r>
            <a:rPr lang="en-ID" b="1" dirty="0"/>
            <a:t> </a:t>
          </a:r>
          <a:r>
            <a:rPr lang="en-ID" b="1" dirty="0" err="1"/>
            <a:t>sekaligus</a:t>
          </a:r>
          <a:r>
            <a:rPr lang="en-ID" b="1" dirty="0"/>
            <a:t> </a:t>
          </a:r>
          <a:r>
            <a:rPr lang="en-ID" b="1" dirty="0" err="1"/>
            <a:t>banyak</a:t>
          </a:r>
          <a:r>
            <a:rPr lang="en-ID" b="1" dirty="0"/>
            <a:t>, </a:t>
          </a:r>
          <a:r>
            <a:rPr lang="en-ID" b="1" dirty="0" err="1"/>
            <a:t>tapi</a:t>
          </a:r>
          <a:r>
            <a:rPr lang="en-ID" b="1" dirty="0"/>
            <a:t> </a:t>
          </a:r>
          <a:r>
            <a:rPr lang="en-ID" b="1" dirty="0" err="1"/>
            <a:t>secara</a:t>
          </a:r>
          <a:r>
            <a:rPr lang="en-ID" b="1" dirty="0"/>
            <a:t> </a:t>
          </a:r>
          <a:r>
            <a:rPr lang="en-ID" b="1" dirty="0" err="1"/>
            <a:t>bertahap</a:t>
          </a:r>
          <a:r>
            <a:rPr lang="en-ID" b="1" dirty="0"/>
            <a:t>. </a:t>
          </a:r>
          <a:r>
            <a:rPr lang="en-ID" b="1" dirty="0" err="1"/>
            <a:t>Dimulai</a:t>
          </a:r>
          <a:r>
            <a:rPr lang="en-ID" b="1" dirty="0"/>
            <a:t> </a:t>
          </a:r>
          <a:r>
            <a:rPr lang="en-ID" b="1" dirty="0" err="1"/>
            <a:t>dengan</a:t>
          </a:r>
          <a:r>
            <a:rPr lang="en-ID" b="1" dirty="0"/>
            <a:t> </a:t>
          </a:r>
          <a:r>
            <a:rPr lang="en-ID" b="1" dirty="0" err="1"/>
            <a:t>menikmati</a:t>
          </a:r>
          <a:r>
            <a:rPr lang="en-ID" b="1" dirty="0"/>
            <a:t> </a:t>
          </a:r>
          <a:r>
            <a:rPr lang="en-ID" b="1" dirty="0" err="1"/>
            <a:t>makanan</a:t>
          </a:r>
          <a:r>
            <a:rPr lang="en-ID" b="1" dirty="0"/>
            <a:t> </a:t>
          </a:r>
          <a:r>
            <a:rPr lang="en-ID" b="1" dirty="0" err="1"/>
            <a:t>ringan</a:t>
          </a:r>
          <a:r>
            <a:rPr lang="en-ID" b="1" dirty="0"/>
            <a:t> </a:t>
          </a:r>
          <a:r>
            <a:rPr lang="en-ID" b="1" dirty="0" err="1"/>
            <a:t>atau</a:t>
          </a:r>
          <a:r>
            <a:rPr lang="en-ID" b="1" dirty="0"/>
            <a:t> </a:t>
          </a:r>
          <a:r>
            <a:rPr lang="en-ID" b="1" dirty="0" err="1"/>
            <a:t>minuman</a:t>
          </a:r>
          <a:r>
            <a:rPr lang="en-ID" b="1" dirty="0"/>
            <a:t> yang </a:t>
          </a:r>
          <a:r>
            <a:rPr lang="en-ID" b="1" dirty="0" err="1"/>
            <a:t>manis-manis</a:t>
          </a:r>
          <a:r>
            <a:rPr lang="en-ID" b="1" dirty="0"/>
            <a:t> </a:t>
          </a:r>
          <a:r>
            <a:rPr lang="en-ID" b="1" dirty="0" err="1"/>
            <a:t>untuk</a:t>
          </a:r>
          <a:r>
            <a:rPr lang="en-ID" b="1" dirty="0"/>
            <a:t> </a:t>
          </a:r>
          <a:r>
            <a:rPr lang="en-ID" b="1" dirty="0" err="1"/>
            <a:t>menyuplai</a:t>
          </a:r>
          <a:r>
            <a:rPr lang="en-ID" b="1" dirty="0"/>
            <a:t> </a:t>
          </a:r>
          <a:r>
            <a:rPr lang="en-ID" b="1" dirty="0" err="1"/>
            <a:t>energi</a:t>
          </a:r>
          <a:r>
            <a:rPr lang="en-ID" b="1" dirty="0"/>
            <a:t>.</a:t>
          </a:r>
        </a:p>
      </dgm:t>
    </dgm:pt>
    <dgm:pt modelId="{EC8548AC-6B0F-4EBD-961F-0D8B4417E982}" type="parTrans" cxnId="{2A2200EF-8D52-42F7-BF58-A73E7A8385D0}">
      <dgm:prSet/>
      <dgm:spPr/>
      <dgm:t>
        <a:bodyPr/>
        <a:lstStyle/>
        <a:p>
          <a:endParaRPr lang="en-ID"/>
        </a:p>
      </dgm:t>
    </dgm:pt>
    <dgm:pt modelId="{7646217D-8FBF-41DF-9A81-39AB5B4B5E69}" type="sibTrans" cxnId="{2A2200EF-8D52-42F7-BF58-A73E7A8385D0}">
      <dgm:prSet/>
      <dgm:spPr/>
      <dgm:t>
        <a:bodyPr/>
        <a:lstStyle/>
        <a:p>
          <a:endParaRPr lang="en-ID"/>
        </a:p>
      </dgm:t>
    </dgm:pt>
    <dgm:pt modelId="{CB65DEC6-28B8-499E-A29C-E0F7FB9E545B}" type="pres">
      <dgm:prSet presAssocID="{87F4F645-1AA6-41C4-B8A8-2F6597EA3E7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1663A8A-ABC6-4E47-B9BB-E9FE5CF1748F}" type="pres">
      <dgm:prSet presAssocID="{9B220962-30FF-4123-97D6-05B5CBB2216B}" presName="thickLine" presStyleLbl="alignNode1" presStyleIdx="0" presStyleCnt="1"/>
      <dgm:spPr/>
    </dgm:pt>
    <dgm:pt modelId="{4C1DBD29-280B-4EE4-8393-11A3557615FB}" type="pres">
      <dgm:prSet presAssocID="{9B220962-30FF-4123-97D6-05B5CBB2216B}" presName="horz1" presStyleCnt="0"/>
      <dgm:spPr/>
    </dgm:pt>
    <dgm:pt modelId="{16973A86-4671-4DEF-9F38-37D1327ED646}" type="pres">
      <dgm:prSet presAssocID="{9B220962-30FF-4123-97D6-05B5CBB2216B}" presName="tx1" presStyleLbl="revTx" presStyleIdx="0" presStyleCnt="4"/>
      <dgm:spPr/>
      <dgm:t>
        <a:bodyPr/>
        <a:lstStyle/>
        <a:p>
          <a:endParaRPr lang="en-US"/>
        </a:p>
      </dgm:t>
    </dgm:pt>
    <dgm:pt modelId="{C196FA9C-E87C-4926-8242-AE7BCB34780A}" type="pres">
      <dgm:prSet presAssocID="{9B220962-30FF-4123-97D6-05B5CBB2216B}" presName="vert1" presStyleCnt="0"/>
      <dgm:spPr/>
    </dgm:pt>
    <dgm:pt modelId="{A694DD46-DDFE-4BE3-8567-0A1CE9E0FA2B}" type="pres">
      <dgm:prSet presAssocID="{37265782-F8FD-4D3B-A719-9379DB9772D3}" presName="vertSpace2a" presStyleCnt="0"/>
      <dgm:spPr/>
    </dgm:pt>
    <dgm:pt modelId="{92129899-2688-405F-BADE-5AC65BC7BC90}" type="pres">
      <dgm:prSet presAssocID="{37265782-F8FD-4D3B-A719-9379DB9772D3}" presName="horz2" presStyleCnt="0"/>
      <dgm:spPr/>
    </dgm:pt>
    <dgm:pt modelId="{F6B92E1C-F2B8-4358-A4C9-6BA0C0D58D16}" type="pres">
      <dgm:prSet presAssocID="{37265782-F8FD-4D3B-A719-9379DB9772D3}" presName="horzSpace2" presStyleCnt="0"/>
      <dgm:spPr/>
    </dgm:pt>
    <dgm:pt modelId="{DF24C21A-E3D4-4FAF-90EC-849E3306E7EF}" type="pres">
      <dgm:prSet presAssocID="{37265782-F8FD-4D3B-A719-9379DB9772D3}" presName="tx2" presStyleLbl="revTx" presStyleIdx="1" presStyleCnt="4"/>
      <dgm:spPr/>
      <dgm:t>
        <a:bodyPr/>
        <a:lstStyle/>
        <a:p>
          <a:endParaRPr lang="en-US"/>
        </a:p>
      </dgm:t>
    </dgm:pt>
    <dgm:pt modelId="{5094DD80-E9A5-4AC7-8162-78371F0ADF4D}" type="pres">
      <dgm:prSet presAssocID="{37265782-F8FD-4D3B-A719-9379DB9772D3}" presName="vert2" presStyleCnt="0"/>
      <dgm:spPr/>
    </dgm:pt>
    <dgm:pt modelId="{90FC8851-0B48-494E-A0D4-92C8086B1812}" type="pres">
      <dgm:prSet presAssocID="{37265782-F8FD-4D3B-A719-9379DB9772D3}" presName="thinLine2b" presStyleLbl="callout" presStyleIdx="0" presStyleCnt="3" custLinFactY="-100000" custLinFactNeighborX="-1043" custLinFactNeighborY="-186572"/>
      <dgm:spPr/>
    </dgm:pt>
    <dgm:pt modelId="{B6115837-2FAD-481D-86F2-7014B1649F0B}" type="pres">
      <dgm:prSet presAssocID="{37265782-F8FD-4D3B-A719-9379DB9772D3}" presName="vertSpace2b" presStyleCnt="0"/>
      <dgm:spPr/>
    </dgm:pt>
    <dgm:pt modelId="{7B7A8BC7-CA06-400B-A2CC-E44FE13FF195}" type="pres">
      <dgm:prSet presAssocID="{460F5253-04EC-4A47-918E-F3E504B49898}" presName="horz2" presStyleCnt="0"/>
      <dgm:spPr/>
    </dgm:pt>
    <dgm:pt modelId="{0242A2A7-2F04-47A8-BD54-C691DEBC2D4B}" type="pres">
      <dgm:prSet presAssocID="{460F5253-04EC-4A47-918E-F3E504B49898}" presName="horzSpace2" presStyleCnt="0"/>
      <dgm:spPr/>
    </dgm:pt>
    <dgm:pt modelId="{68A67784-359F-468F-96CE-BEC778002BB7}" type="pres">
      <dgm:prSet presAssocID="{460F5253-04EC-4A47-918E-F3E504B49898}" presName="tx2" presStyleLbl="revTx" presStyleIdx="2" presStyleCnt="4"/>
      <dgm:spPr/>
      <dgm:t>
        <a:bodyPr/>
        <a:lstStyle/>
        <a:p>
          <a:endParaRPr lang="en-US"/>
        </a:p>
      </dgm:t>
    </dgm:pt>
    <dgm:pt modelId="{06FEB922-1E59-49A5-8C1C-5A1BE80343CB}" type="pres">
      <dgm:prSet presAssocID="{460F5253-04EC-4A47-918E-F3E504B49898}" presName="vert2" presStyleCnt="0"/>
      <dgm:spPr/>
    </dgm:pt>
    <dgm:pt modelId="{39B3A532-F1CD-4C99-AFF8-BAF4CB069857}" type="pres">
      <dgm:prSet presAssocID="{460F5253-04EC-4A47-918E-F3E504B49898}" presName="thinLine2b" presStyleLbl="callout" presStyleIdx="1" presStyleCnt="3"/>
      <dgm:spPr/>
    </dgm:pt>
    <dgm:pt modelId="{0230C903-5FB0-423F-820F-9E6C47D6E348}" type="pres">
      <dgm:prSet presAssocID="{460F5253-04EC-4A47-918E-F3E504B49898}" presName="vertSpace2b" presStyleCnt="0"/>
      <dgm:spPr/>
    </dgm:pt>
    <dgm:pt modelId="{AAB2760E-FE83-4159-8596-5EF9D1424AED}" type="pres">
      <dgm:prSet presAssocID="{1D238290-FC0F-42CC-8829-F0FB9F1C280B}" presName="horz2" presStyleCnt="0"/>
      <dgm:spPr/>
    </dgm:pt>
    <dgm:pt modelId="{21234965-9102-4B47-962A-367AE483959D}" type="pres">
      <dgm:prSet presAssocID="{1D238290-FC0F-42CC-8829-F0FB9F1C280B}" presName="horzSpace2" presStyleCnt="0"/>
      <dgm:spPr/>
    </dgm:pt>
    <dgm:pt modelId="{64982B1B-A635-4857-95C6-9F46750EE8C3}" type="pres">
      <dgm:prSet presAssocID="{1D238290-FC0F-42CC-8829-F0FB9F1C280B}" presName="tx2" presStyleLbl="revTx" presStyleIdx="3" presStyleCnt="4" custLinFactNeighborY="4352"/>
      <dgm:spPr/>
      <dgm:t>
        <a:bodyPr/>
        <a:lstStyle/>
        <a:p>
          <a:endParaRPr lang="en-US"/>
        </a:p>
      </dgm:t>
    </dgm:pt>
    <dgm:pt modelId="{A4AFE8A8-EF72-40BF-84A9-E70B885CE97E}" type="pres">
      <dgm:prSet presAssocID="{1D238290-FC0F-42CC-8829-F0FB9F1C280B}" presName="vert2" presStyleCnt="0"/>
      <dgm:spPr/>
    </dgm:pt>
    <dgm:pt modelId="{8D1AEA45-D37A-40E4-A8B2-0866A22ED34A}" type="pres">
      <dgm:prSet presAssocID="{1D238290-FC0F-42CC-8829-F0FB9F1C280B}" presName="thinLine2b" presStyleLbl="callout" presStyleIdx="2" presStyleCnt="3"/>
      <dgm:spPr/>
    </dgm:pt>
    <dgm:pt modelId="{3C826E15-4359-4770-8D13-A3B9F8468234}" type="pres">
      <dgm:prSet presAssocID="{1D238290-FC0F-42CC-8829-F0FB9F1C280B}" presName="vertSpace2b" presStyleCnt="0"/>
      <dgm:spPr/>
    </dgm:pt>
  </dgm:ptLst>
  <dgm:cxnLst>
    <dgm:cxn modelId="{6FEEEB13-ED33-4183-9B10-2459A1EDAB0F}" type="presOf" srcId="{87F4F645-1AA6-41C4-B8A8-2F6597EA3E74}" destId="{CB65DEC6-28B8-499E-A29C-E0F7FB9E545B}" srcOrd="0" destOrd="0" presId="urn:microsoft.com/office/officeart/2008/layout/LinedList"/>
    <dgm:cxn modelId="{1059A290-65D2-451A-B3A6-739CFDCCB5F2}" type="presOf" srcId="{460F5253-04EC-4A47-918E-F3E504B49898}" destId="{68A67784-359F-468F-96CE-BEC778002BB7}" srcOrd="0" destOrd="0" presId="urn:microsoft.com/office/officeart/2008/layout/LinedList"/>
    <dgm:cxn modelId="{A9B4B766-D83F-48B4-8DDE-0449AAA9E1EA}" srcId="{9B220962-30FF-4123-97D6-05B5CBB2216B}" destId="{460F5253-04EC-4A47-918E-F3E504B49898}" srcOrd="1" destOrd="0" parTransId="{4C6DD089-F4A2-403C-B624-BCD1693EAA33}" sibTransId="{ED8B72C3-5750-403E-96C9-8E012ADF0712}"/>
    <dgm:cxn modelId="{8324A1A5-D002-40E4-A663-894A37AD672D}" type="presOf" srcId="{1D238290-FC0F-42CC-8829-F0FB9F1C280B}" destId="{64982B1B-A635-4857-95C6-9F46750EE8C3}" srcOrd="0" destOrd="0" presId="urn:microsoft.com/office/officeart/2008/layout/LinedList"/>
    <dgm:cxn modelId="{8BE5C6B8-EDC6-4D03-A8E3-6B09C5A15136}" srcId="{9B220962-30FF-4123-97D6-05B5CBB2216B}" destId="{37265782-F8FD-4D3B-A719-9379DB9772D3}" srcOrd="0" destOrd="0" parTransId="{1BCC970C-1761-4F3D-B60F-989D5056E1F2}" sibTransId="{70B54188-96B3-4CF2-85CD-98D515C53AE9}"/>
    <dgm:cxn modelId="{11203588-4149-44BE-9D5D-390236E68594}" type="presOf" srcId="{37265782-F8FD-4D3B-A719-9379DB9772D3}" destId="{DF24C21A-E3D4-4FAF-90EC-849E3306E7EF}" srcOrd="0" destOrd="0" presId="urn:microsoft.com/office/officeart/2008/layout/LinedList"/>
    <dgm:cxn modelId="{36005448-F9A3-47DD-A9C8-523E8316EED8}" srcId="{87F4F645-1AA6-41C4-B8A8-2F6597EA3E74}" destId="{9B220962-30FF-4123-97D6-05B5CBB2216B}" srcOrd="0" destOrd="0" parTransId="{78271E61-F6D6-4FCF-B6BC-C9561C53A652}" sibTransId="{6A5846C5-4B20-47FA-BB07-CC738E642922}"/>
    <dgm:cxn modelId="{E695E9ED-BCBB-46A5-A8B7-40E9056A02B3}" type="presOf" srcId="{9B220962-30FF-4123-97D6-05B5CBB2216B}" destId="{16973A86-4671-4DEF-9F38-37D1327ED646}" srcOrd="0" destOrd="0" presId="urn:microsoft.com/office/officeart/2008/layout/LinedList"/>
    <dgm:cxn modelId="{2A2200EF-8D52-42F7-BF58-A73E7A8385D0}" srcId="{9B220962-30FF-4123-97D6-05B5CBB2216B}" destId="{1D238290-FC0F-42CC-8829-F0FB9F1C280B}" srcOrd="2" destOrd="0" parTransId="{EC8548AC-6B0F-4EBD-961F-0D8B4417E982}" sibTransId="{7646217D-8FBF-41DF-9A81-39AB5B4B5E69}"/>
    <dgm:cxn modelId="{3B56A12F-B7F0-444A-A9E5-DA86ECD79DAC}" type="presParOf" srcId="{CB65DEC6-28B8-499E-A29C-E0F7FB9E545B}" destId="{11663A8A-ABC6-4E47-B9BB-E9FE5CF1748F}" srcOrd="0" destOrd="0" presId="urn:microsoft.com/office/officeart/2008/layout/LinedList"/>
    <dgm:cxn modelId="{9658048A-A313-4928-B363-83AF0B7F9993}" type="presParOf" srcId="{CB65DEC6-28B8-499E-A29C-E0F7FB9E545B}" destId="{4C1DBD29-280B-4EE4-8393-11A3557615FB}" srcOrd="1" destOrd="0" presId="urn:microsoft.com/office/officeart/2008/layout/LinedList"/>
    <dgm:cxn modelId="{493CC0C0-E0CC-43C9-9F0C-2BBA369BB958}" type="presParOf" srcId="{4C1DBD29-280B-4EE4-8393-11A3557615FB}" destId="{16973A86-4671-4DEF-9F38-37D1327ED646}" srcOrd="0" destOrd="0" presId="urn:microsoft.com/office/officeart/2008/layout/LinedList"/>
    <dgm:cxn modelId="{B4AE4526-659C-4078-8903-10B2CAB6168F}" type="presParOf" srcId="{4C1DBD29-280B-4EE4-8393-11A3557615FB}" destId="{C196FA9C-E87C-4926-8242-AE7BCB34780A}" srcOrd="1" destOrd="0" presId="urn:microsoft.com/office/officeart/2008/layout/LinedList"/>
    <dgm:cxn modelId="{BB708BED-BA21-4B1F-A9E1-054CD87ADABD}" type="presParOf" srcId="{C196FA9C-E87C-4926-8242-AE7BCB34780A}" destId="{A694DD46-DDFE-4BE3-8567-0A1CE9E0FA2B}" srcOrd="0" destOrd="0" presId="urn:microsoft.com/office/officeart/2008/layout/LinedList"/>
    <dgm:cxn modelId="{DE11E7C7-A99B-4EC0-B87F-E30A92C03271}" type="presParOf" srcId="{C196FA9C-E87C-4926-8242-AE7BCB34780A}" destId="{92129899-2688-405F-BADE-5AC65BC7BC90}" srcOrd="1" destOrd="0" presId="urn:microsoft.com/office/officeart/2008/layout/LinedList"/>
    <dgm:cxn modelId="{9D366252-8C72-445D-B8CC-DD569EABA004}" type="presParOf" srcId="{92129899-2688-405F-BADE-5AC65BC7BC90}" destId="{F6B92E1C-F2B8-4358-A4C9-6BA0C0D58D16}" srcOrd="0" destOrd="0" presId="urn:microsoft.com/office/officeart/2008/layout/LinedList"/>
    <dgm:cxn modelId="{D9CEAFCB-ADFD-4520-AC67-341D92986C3D}" type="presParOf" srcId="{92129899-2688-405F-BADE-5AC65BC7BC90}" destId="{DF24C21A-E3D4-4FAF-90EC-849E3306E7EF}" srcOrd="1" destOrd="0" presId="urn:microsoft.com/office/officeart/2008/layout/LinedList"/>
    <dgm:cxn modelId="{1103800B-10AB-4BC3-94A2-34B4AACC286F}" type="presParOf" srcId="{92129899-2688-405F-BADE-5AC65BC7BC90}" destId="{5094DD80-E9A5-4AC7-8162-78371F0ADF4D}" srcOrd="2" destOrd="0" presId="urn:microsoft.com/office/officeart/2008/layout/LinedList"/>
    <dgm:cxn modelId="{E84EACDE-EF42-41F9-9C4B-CA2AA8B79779}" type="presParOf" srcId="{C196FA9C-E87C-4926-8242-AE7BCB34780A}" destId="{90FC8851-0B48-494E-A0D4-92C8086B1812}" srcOrd="2" destOrd="0" presId="urn:microsoft.com/office/officeart/2008/layout/LinedList"/>
    <dgm:cxn modelId="{F52C4EC0-25A0-4414-9CE1-56C7976F37DF}" type="presParOf" srcId="{C196FA9C-E87C-4926-8242-AE7BCB34780A}" destId="{B6115837-2FAD-481D-86F2-7014B1649F0B}" srcOrd="3" destOrd="0" presId="urn:microsoft.com/office/officeart/2008/layout/LinedList"/>
    <dgm:cxn modelId="{CAD0B664-CE13-4B79-BD04-7977707E969C}" type="presParOf" srcId="{C196FA9C-E87C-4926-8242-AE7BCB34780A}" destId="{7B7A8BC7-CA06-400B-A2CC-E44FE13FF195}" srcOrd="4" destOrd="0" presId="urn:microsoft.com/office/officeart/2008/layout/LinedList"/>
    <dgm:cxn modelId="{791CDC66-2466-4212-ABF5-A073665B8098}" type="presParOf" srcId="{7B7A8BC7-CA06-400B-A2CC-E44FE13FF195}" destId="{0242A2A7-2F04-47A8-BD54-C691DEBC2D4B}" srcOrd="0" destOrd="0" presId="urn:microsoft.com/office/officeart/2008/layout/LinedList"/>
    <dgm:cxn modelId="{A73E8C7B-EDAB-47F2-929A-C1B7014F0801}" type="presParOf" srcId="{7B7A8BC7-CA06-400B-A2CC-E44FE13FF195}" destId="{68A67784-359F-468F-96CE-BEC778002BB7}" srcOrd="1" destOrd="0" presId="urn:microsoft.com/office/officeart/2008/layout/LinedList"/>
    <dgm:cxn modelId="{09E03AFF-F097-4684-8272-6ADBD5B570CC}" type="presParOf" srcId="{7B7A8BC7-CA06-400B-A2CC-E44FE13FF195}" destId="{06FEB922-1E59-49A5-8C1C-5A1BE80343CB}" srcOrd="2" destOrd="0" presId="urn:microsoft.com/office/officeart/2008/layout/LinedList"/>
    <dgm:cxn modelId="{6F9805ED-67FF-4A03-B776-57F061BA8FBC}" type="presParOf" srcId="{C196FA9C-E87C-4926-8242-AE7BCB34780A}" destId="{39B3A532-F1CD-4C99-AFF8-BAF4CB069857}" srcOrd="5" destOrd="0" presId="urn:microsoft.com/office/officeart/2008/layout/LinedList"/>
    <dgm:cxn modelId="{6CDD1A2C-DD5F-458D-803B-81483338B6B4}" type="presParOf" srcId="{C196FA9C-E87C-4926-8242-AE7BCB34780A}" destId="{0230C903-5FB0-423F-820F-9E6C47D6E348}" srcOrd="6" destOrd="0" presId="urn:microsoft.com/office/officeart/2008/layout/LinedList"/>
    <dgm:cxn modelId="{14517D43-1124-4894-8CAA-F8024355CCAF}" type="presParOf" srcId="{C196FA9C-E87C-4926-8242-AE7BCB34780A}" destId="{AAB2760E-FE83-4159-8596-5EF9D1424AED}" srcOrd="7" destOrd="0" presId="urn:microsoft.com/office/officeart/2008/layout/LinedList"/>
    <dgm:cxn modelId="{C539DFC4-CC2D-49D5-A5DA-7A3EC411C676}" type="presParOf" srcId="{AAB2760E-FE83-4159-8596-5EF9D1424AED}" destId="{21234965-9102-4B47-962A-367AE483959D}" srcOrd="0" destOrd="0" presId="urn:microsoft.com/office/officeart/2008/layout/LinedList"/>
    <dgm:cxn modelId="{7D430FCE-C45D-449C-A239-F1E01CD7AD67}" type="presParOf" srcId="{AAB2760E-FE83-4159-8596-5EF9D1424AED}" destId="{64982B1B-A635-4857-95C6-9F46750EE8C3}" srcOrd="1" destOrd="0" presId="urn:microsoft.com/office/officeart/2008/layout/LinedList"/>
    <dgm:cxn modelId="{73ABEF33-24C5-40AD-AD81-72481960B708}" type="presParOf" srcId="{AAB2760E-FE83-4159-8596-5EF9D1424AED}" destId="{A4AFE8A8-EF72-40BF-84A9-E70B885CE97E}" srcOrd="2" destOrd="0" presId="urn:microsoft.com/office/officeart/2008/layout/LinedList"/>
    <dgm:cxn modelId="{C2268FD1-88BD-4762-B8B9-6E54C8F977D9}" type="presParOf" srcId="{C196FA9C-E87C-4926-8242-AE7BCB34780A}" destId="{8D1AEA45-D37A-40E4-A8B2-0866A22ED34A}" srcOrd="8" destOrd="0" presId="urn:microsoft.com/office/officeart/2008/layout/LinedList"/>
    <dgm:cxn modelId="{C202B62F-59E7-4DE0-808A-7388D14CC6A5}" type="presParOf" srcId="{C196FA9C-E87C-4926-8242-AE7BCB34780A}" destId="{3C826E15-4359-4770-8D13-A3B9F8468234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78E223-9D9A-4F7C-8DA6-99E01CB12360}" type="doc">
      <dgm:prSet loTypeId="urn:microsoft.com/office/officeart/2008/layout/Lined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ID"/>
        </a:p>
      </dgm:t>
    </dgm:pt>
    <dgm:pt modelId="{77A55965-342A-4D61-9323-7F98CE385760}">
      <dgm:prSet phldrT="[Text]" custT="1"/>
      <dgm:spPr/>
      <dgm:t>
        <a:bodyPr/>
        <a:lstStyle/>
        <a:p>
          <a:pPr algn="ctr"/>
          <a:r>
            <a:rPr lang="en-US" sz="3200" b="1" dirty="0" err="1"/>
            <a:t>Lakukan</a:t>
          </a:r>
          <a:r>
            <a:rPr lang="en-US" sz="3200" b="1" dirty="0"/>
            <a:t> </a:t>
          </a:r>
          <a:r>
            <a:rPr lang="en-US" sz="3200" b="1" dirty="0" err="1"/>
            <a:t>Puasa</a:t>
          </a:r>
          <a:r>
            <a:rPr lang="en-US" sz="3200" b="1" dirty="0"/>
            <a:t> </a:t>
          </a:r>
          <a:r>
            <a:rPr lang="en-US" sz="3200" b="1" dirty="0" err="1"/>
            <a:t>dengan</a:t>
          </a:r>
          <a:r>
            <a:rPr lang="en-US" sz="3200" b="1" dirty="0"/>
            <a:t> </a:t>
          </a:r>
          <a:r>
            <a:rPr lang="en-US" sz="3200" b="1" dirty="0" err="1"/>
            <a:t>Benar</a:t>
          </a:r>
          <a:r>
            <a:rPr lang="en-US" sz="3200" b="1" dirty="0"/>
            <a:t> </a:t>
          </a:r>
          <a:endParaRPr lang="en-ID" sz="3200" b="1" dirty="0"/>
        </a:p>
      </dgm:t>
    </dgm:pt>
    <dgm:pt modelId="{FAB2DF3D-5635-4B8D-93B5-93612A5F9CF1}" type="parTrans" cxnId="{4D6C6A21-FCE9-4204-8874-9250EEA5CD16}">
      <dgm:prSet/>
      <dgm:spPr/>
      <dgm:t>
        <a:bodyPr/>
        <a:lstStyle/>
        <a:p>
          <a:endParaRPr lang="en-ID"/>
        </a:p>
      </dgm:t>
    </dgm:pt>
    <dgm:pt modelId="{CB15E351-D373-4907-A480-D19A94FB5DE0}" type="sibTrans" cxnId="{4D6C6A21-FCE9-4204-8874-9250EEA5CD16}">
      <dgm:prSet/>
      <dgm:spPr/>
      <dgm:t>
        <a:bodyPr/>
        <a:lstStyle/>
        <a:p>
          <a:endParaRPr lang="en-ID"/>
        </a:p>
      </dgm:t>
    </dgm:pt>
    <dgm:pt modelId="{12D2586E-D104-4499-8A3B-9D89424713E6}">
      <dgm:prSet phldrT="[Text]" custT="1"/>
      <dgm:spPr/>
      <dgm:t>
        <a:bodyPr/>
        <a:lstStyle/>
        <a:p>
          <a:pPr algn="just">
            <a:buNone/>
          </a:pPr>
          <a:r>
            <a:rPr lang="en-ID" sz="2000" b="1" dirty="0" err="1"/>
            <a:t>Saat</a:t>
          </a:r>
          <a:r>
            <a:rPr lang="en-ID" sz="2000" b="1" dirty="0"/>
            <a:t> </a:t>
          </a:r>
          <a:r>
            <a:rPr lang="en-ID" sz="2000" b="1" dirty="0" err="1"/>
            <a:t>sahur</a:t>
          </a:r>
          <a:r>
            <a:rPr lang="en-ID" sz="2000" b="1" dirty="0"/>
            <a:t>, </a:t>
          </a:r>
          <a:r>
            <a:rPr lang="en-ID" sz="2000" b="1" dirty="0" err="1"/>
            <a:t>anjurannya</a:t>
          </a:r>
          <a:r>
            <a:rPr lang="en-ID" sz="2000" b="1" dirty="0"/>
            <a:t> </a:t>
          </a:r>
          <a:r>
            <a:rPr lang="en-ID" sz="2000" b="1" dirty="0" err="1"/>
            <a:t>selambat</a:t>
          </a:r>
          <a:r>
            <a:rPr lang="en-ID" sz="2000" b="1" dirty="0"/>
            <a:t> </a:t>
          </a:r>
          <a:r>
            <a:rPr lang="en-ID" sz="2000" b="1" dirty="0" err="1"/>
            <a:t>mungkin</a:t>
          </a:r>
          <a:r>
            <a:rPr lang="en-ID" sz="2000" b="1" dirty="0"/>
            <a:t>, </a:t>
          </a:r>
          <a:r>
            <a:rPr lang="en-ID" sz="2000" b="1" dirty="0" err="1"/>
            <a:t>kira-kira</a:t>
          </a:r>
          <a:r>
            <a:rPr lang="en-ID" sz="2000" b="1" dirty="0"/>
            <a:t> </a:t>
          </a:r>
          <a:r>
            <a:rPr lang="en-ID" sz="2000" b="1" dirty="0" err="1"/>
            <a:t>setengah</a:t>
          </a:r>
          <a:r>
            <a:rPr lang="en-ID" sz="2000" b="1" dirty="0"/>
            <a:t> jam </a:t>
          </a:r>
          <a:r>
            <a:rPr lang="en-ID" sz="2000" b="1" dirty="0" err="1"/>
            <a:t>sebelum</a:t>
          </a:r>
          <a:r>
            <a:rPr lang="en-ID" sz="2000" b="1" dirty="0"/>
            <a:t> </a:t>
          </a:r>
          <a:r>
            <a:rPr lang="en-ID" sz="2000" b="1" dirty="0" err="1"/>
            <a:t>Imsak</a:t>
          </a:r>
          <a:r>
            <a:rPr lang="en-ID" sz="2000" b="1" dirty="0"/>
            <a:t>. </a:t>
          </a:r>
          <a:r>
            <a:rPr lang="en-ID" sz="2000" b="1" dirty="0" err="1"/>
            <a:t>Tapi</a:t>
          </a:r>
          <a:r>
            <a:rPr lang="en-ID" sz="2000" b="1" dirty="0"/>
            <a:t> </a:t>
          </a:r>
          <a:r>
            <a:rPr lang="en-ID" sz="2000" b="1" dirty="0" err="1"/>
            <a:t>ingat</a:t>
          </a:r>
          <a:r>
            <a:rPr lang="en-ID" sz="2000" b="1" dirty="0"/>
            <a:t>, </a:t>
          </a:r>
          <a:r>
            <a:rPr lang="en-ID" sz="2000" b="1" dirty="0" err="1"/>
            <a:t>sebaiknya</a:t>
          </a:r>
          <a:r>
            <a:rPr lang="en-ID" sz="2000" b="1" dirty="0"/>
            <a:t> </a:t>
          </a:r>
          <a:r>
            <a:rPr lang="en-ID" sz="2000" b="1" dirty="0" err="1"/>
            <a:t>makan</a:t>
          </a:r>
          <a:r>
            <a:rPr lang="en-ID" sz="2000" b="1" dirty="0"/>
            <a:t> </a:t>
          </a:r>
          <a:r>
            <a:rPr lang="en-ID" sz="2000" b="1" dirty="0" err="1"/>
            <a:t>sahur</a:t>
          </a:r>
          <a:r>
            <a:rPr lang="en-ID" sz="2000" b="1" dirty="0"/>
            <a:t> </a:t>
          </a:r>
          <a:r>
            <a:rPr lang="en-ID" sz="2000" b="1" dirty="0" err="1"/>
            <a:t>tidak</a:t>
          </a:r>
          <a:r>
            <a:rPr lang="en-ID" sz="2000" b="1" dirty="0"/>
            <a:t> </a:t>
          </a:r>
          <a:r>
            <a:rPr lang="en-ID" sz="2000" b="1" dirty="0" err="1"/>
            <a:t>terlalu</a:t>
          </a:r>
          <a:r>
            <a:rPr lang="en-ID" sz="2000" b="1" dirty="0"/>
            <a:t> </a:t>
          </a:r>
          <a:r>
            <a:rPr lang="en-ID" sz="2000" b="1" dirty="0" err="1"/>
            <a:t>kenyang</a:t>
          </a:r>
          <a:r>
            <a:rPr lang="en-ID" sz="2000" b="1" dirty="0"/>
            <a:t>, </a:t>
          </a:r>
          <a:r>
            <a:rPr lang="en-ID" sz="2000" b="1" dirty="0" err="1"/>
            <a:t>kira-kira</a:t>
          </a:r>
          <a:r>
            <a:rPr lang="en-ID" sz="2000" b="1" dirty="0"/>
            <a:t> </a:t>
          </a:r>
          <a:r>
            <a:rPr lang="en-ID" sz="2000" b="1" dirty="0" err="1"/>
            <a:t>sepertiga</a:t>
          </a:r>
          <a:r>
            <a:rPr lang="en-ID" sz="2000" b="1" dirty="0"/>
            <a:t> </a:t>
          </a:r>
          <a:r>
            <a:rPr lang="en-ID" sz="2000" b="1" dirty="0" err="1"/>
            <a:t>dari</a:t>
          </a:r>
          <a:r>
            <a:rPr lang="en-ID" sz="2000" b="1" dirty="0"/>
            <a:t> </a:t>
          </a:r>
          <a:r>
            <a:rPr lang="en-ID" sz="2000" b="1" dirty="0" err="1"/>
            <a:t>kebutuhan</a:t>
          </a:r>
          <a:r>
            <a:rPr lang="en-ID" sz="2000" b="1" dirty="0"/>
            <a:t> </a:t>
          </a:r>
          <a:r>
            <a:rPr lang="en-ID" sz="2000" b="1" dirty="0" err="1"/>
            <a:t>kalori</a:t>
          </a:r>
          <a:r>
            <a:rPr lang="en-ID" sz="2000" b="1" dirty="0"/>
            <a:t> </a:t>
          </a:r>
          <a:r>
            <a:rPr lang="en-ID" sz="2000" b="1" dirty="0" err="1"/>
            <a:t>sehari</a:t>
          </a:r>
          <a:r>
            <a:rPr lang="en-ID" sz="2000" b="1" dirty="0"/>
            <a:t>. </a:t>
          </a:r>
        </a:p>
      </dgm:t>
    </dgm:pt>
    <dgm:pt modelId="{8342B9FA-F1A5-4E0D-A03B-0F6BDE52F216}" type="parTrans" cxnId="{4E70C996-358C-4491-9A5C-BC59C8BE33A6}">
      <dgm:prSet/>
      <dgm:spPr/>
      <dgm:t>
        <a:bodyPr/>
        <a:lstStyle/>
        <a:p>
          <a:endParaRPr lang="en-ID"/>
        </a:p>
      </dgm:t>
    </dgm:pt>
    <dgm:pt modelId="{D8E05F56-9A14-494E-B54B-2CFDD1CB08EA}" type="sibTrans" cxnId="{4E70C996-358C-4491-9A5C-BC59C8BE33A6}">
      <dgm:prSet/>
      <dgm:spPr/>
      <dgm:t>
        <a:bodyPr/>
        <a:lstStyle/>
        <a:p>
          <a:endParaRPr lang="en-ID"/>
        </a:p>
      </dgm:t>
    </dgm:pt>
    <dgm:pt modelId="{EF886B52-F937-4233-9109-AC4279BC6B91}">
      <dgm:prSet phldrT="[Text]" custT="1"/>
      <dgm:spPr/>
      <dgm:t>
        <a:bodyPr/>
        <a:lstStyle/>
        <a:p>
          <a:pPr algn="just">
            <a:buNone/>
          </a:pPr>
          <a:r>
            <a:rPr lang="en-ID" sz="2000" b="1" dirty="0" err="1"/>
            <a:t>Jika</a:t>
          </a:r>
          <a:r>
            <a:rPr lang="en-ID" sz="2000" b="1" dirty="0"/>
            <a:t> </a:t>
          </a:r>
          <a:r>
            <a:rPr lang="en-ID" sz="2000" b="1" dirty="0" err="1"/>
            <a:t>tidak</a:t>
          </a:r>
          <a:r>
            <a:rPr lang="en-ID" sz="2000" b="1" dirty="0"/>
            <a:t> </a:t>
          </a:r>
          <a:r>
            <a:rPr lang="en-ID" sz="2000" b="1" dirty="0" err="1"/>
            <a:t>bisa</a:t>
          </a:r>
          <a:r>
            <a:rPr lang="en-ID" sz="2000" b="1" dirty="0"/>
            <a:t> </a:t>
          </a:r>
          <a:r>
            <a:rPr lang="en-ID" sz="2000" b="1" dirty="0" err="1"/>
            <a:t>makan</a:t>
          </a:r>
          <a:r>
            <a:rPr lang="en-ID" sz="2000" b="1" dirty="0"/>
            <a:t> nasi </a:t>
          </a:r>
          <a:r>
            <a:rPr lang="en-ID" sz="2000" b="1" dirty="0" err="1"/>
            <a:t>dalam</a:t>
          </a:r>
          <a:r>
            <a:rPr lang="en-ID" sz="2000" b="1" dirty="0"/>
            <a:t> </a:t>
          </a:r>
          <a:r>
            <a:rPr lang="en-ID" sz="2000" b="1" dirty="0" err="1"/>
            <a:t>jumlah</a:t>
          </a:r>
          <a:r>
            <a:rPr lang="en-ID" sz="2000" b="1" dirty="0"/>
            <a:t> yang </a:t>
          </a:r>
          <a:r>
            <a:rPr lang="en-ID" sz="2000" b="1" dirty="0" err="1"/>
            <a:t>cukup</a:t>
          </a:r>
          <a:r>
            <a:rPr lang="en-ID" sz="2000" b="1" dirty="0"/>
            <a:t> </a:t>
          </a:r>
          <a:r>
            <a:rPr lang="en-ID" sz="2000" b="1" dirty="0" err="1"/>
            <a:t>banyak</a:t>
          </a:r>
          <a:r>
            <a:rPr lang="en-ID" sz="2000" b="1" dirty="0"/>
            <a:t> (</a:t>
          </a:r>
          <a:r>
            <a:rPr lang="en-ID" sz="2000" b="1" dirty="0" err="1"/>
            <a:t>karena</a:t>
          </a:r>
          <a:r>
            <a:rPr lang="en-ID" sz="2000" b="1" dirty="0"/>
            <a:t> </a:t>
          </a:r>
          <a:r>
            <a:rPr lang="en-ID" sz="2000" b="1" dirty="0" err="1"/>
            <a:t>ada</a:t>
          </a:r>
          <a:r>
            <a:rPr lang="en-ID" sz="2000" b="1" dirty="0"/>
            <a:t> </a:t>
          </a:r>
          <a:r>
            <a:rPr lang="en-ID" sz="2000" b="1" dirty="0" err="1"/>
            <a:t>perubahan</a:t>
          </a:r>
          <a:r>
            <a:rPr lang="en-ID" sz="2000" b="1" dirty="0"/>
            <a:t> pada </a:t>
          </a:r>
          <a:r>
            <a:rPr lang="en-ID" sz="2000" b="1" dirty="0" err="1"/>
            <a:t>lambung</a:t>
          </a:r>
          <a:r>
            <a:rPr lang="en-ID" sz="2000" b="1" dirty="0"/>
            <a:t> dan </a:t>
          </a:r>
          <a:r>
            <a:rPr lang="en-ID" sz="2000" b="1" dirty="0" err="1"/>
            <a:t>gerakan</a:t>
          </a:r>
          <a:r>
            <a:rPr lang="en-ID" sz="2000" b="1" dirty="0"/>
            <a:t> </a:t>
          </a:r>
          <a:r>
            <a:rPr lang="en-ID" sz="2000" b="1" dirty="0" err="1"/>
            <a:t>usus</a:t>
          </a:r>
          <a:r>
            <a:rPr lang="en-ID" sz="2000" b="1" dirty="0"/>
            <a:t>) </a:t>
          </a:r>
          <a:r>
            <a:rPr lang="en-ID" sz="2000" b="1" dirty="0" err="1"/>
            <a:t>cobalah</a:t>
          </a:r>
          <a:r>
            <a:rPr lang="en-ID" sz="2000" b="1" dirty="0"/>
            <a:t> </a:t>
          </a:r>
          <a:r>
            <a:rPr lang="en-ID" sz="2000" b="1" dirty="0" err="1"/>
            <a:t>untuk</a:t>
          </a:r>
          <a:r>
            <a:rPr lang="en-ID" sz="2000" b="1" dirty="0"/>
            <a:t> </a:t>
          </a:r>
          <a:r>
            <a:rPr lang="en-ID" sz="2000" b="1" dirty="0" err="1"/>
            <a:t>makan</a:t>
          </a:r>
          <a:r>
            <a:rPr lang="en-ID" sz="2000" b="1" dirty="0"/>
            <a:t> </a:t>
          </a:r>
          <a:r>
            <a:rPr lang="en-ID" sz="2000" b="1" dirty="0" err="1"/>
            <a:t>camilan</a:t>
          </a:r>
          <a:r>
            <a:rPr lang="en-ID" sz="2000" b="1" dirty="0"/>
            <a:t>. </a:t>
          </a:r>
          <a:r>
            <a:rPr lang="en-ID" sz="2000" b="1" dirty="0" err="1"/>
            <a:t>Untuk</a:t>
          </a:r>
          <a:r>
            <a:rPr lang="en-ID" sz="2000" b="1" dirty="0"/>
            <a:t> </a:t>
          </a:r>
          <a:r>
            <a:rPr lang="en-ID" sz="2000" b="1" dirty="0" err="1"/>
            <a:t>mencegah</a:t>
          </a:r>
          <a:r>
            <a:rPr lang="en-ID" sz="2000" b="1" dirty="0"/>
            <a:t> </a:t>
          </a:r>
          <a:r>
            <a:rPr lang="en-ID" sz="2000" b="1" dirty="0" err="1"/>
            <a:t>sembelit</a:t>
          </a:r>
          <a:r>
            <a:rPr lang="en-ID" sz="2000" b="1" dirty="0"/>
            <a:t>, </a:t>
          </a:r>
          <a:r>
            <a:rPr lang="en-ID" sz="2000" b="1" dirty="0" err="1"/>
            <a:t>sebaiknya</a:t>
          </a:r>
          <a:r>
            <a:rPr lang="en-ID" sz="2000" b="1" dirty="0"/>
            <a:t> </a:t>
          </a:r>
          <a:r>
            <a:rPr lang="en-ID" sz="2000" b="1" dirty="0" err="1"/>
            <a:t>sayur</a:t>
          </a:r>
          <a:r>
            <a:rPr lang="en-ID" sz="2000" b="1" dirty="0"/>
            <a:t> dan </a:t>
          </a:r>
          <a:r>
            <a:rPr lang="en-ID" sz="2000" b="1" dirty="0" err="1"/>
            <a:t>buah</a:t>
          </a:r>
          <a:r>
            <a:rPr lang="en-ID" sz="2000" b="1" dirty="0"/>
            <a:t> </a:t>
          </a:r>
          <a:r>
            <a:rPr lang="en-ID" sz="2000" b="1" dirty="0" err="1"/>
            <a:t>dikonsumsi</a:t>
          </a:r>
          <a:r>
            <a:rPr lang="en-ID" sz="2000" b="1" dirty="0"/>
            <a:t> </a:t>
          </a:r>
          <a:r>
            <a:rPr lang="en-ID" sz="2000" b="1" dirty="0" err="1"/>
            <a:t>setiap</a:t>
          </a:r>
          <a:r>
            <a:rPr lang="en-ID" sz="2000" b="1" dirty="0"/>
            <a:t> </a:t>
          </a:r>
          <a:r>
            <a:rPr lang="en-ID" sz="2000" b="1" dirty="0" err="1"/>
            <a:t>hari</a:t>
          </a:r>
          <a:r>
            <a:rPr lang="en-ID" sz="2000" b="1" dirty="0"/>
            <a:t>. </a:t>
          </a:r>
        </a:p>
      </dgm:t>
    </dgm:pt>
    <dgm:pt modelId="{3E757822-9DE0-47C9-9528-4225613CEF65}" type="parTrans" cxnId="{9247026A-AD43-4F97-9431-9186A0D34BDE}">
      <dgm:prSet/>
      <dgm:spPr/>
      <dgm:t>
        <a:bodyPr/>
        <a:lstStyle/>
        <a:p>
          <a:endParaRPr lang="en-ID"/>
        </a:p>
      </dgm:t>
    </dgm:pt>
    <dgm:pt modelId="{C8B1D0DF-945A-44D1-8D9E-DF7AFDFD53B5}" type="sibTrans" cxnId="{9247026A-AD43-4F97-9431-9186A0D34BDE}">
      <dgm:prSet/>
      <dgm:spPr/>
      <dgm:t>
        <a:bodyPr/>
        <a:lstStyle/>
        <a:p>
          <a:endParaRPr lang="en-ID"/>
        </a:p>
      </dgm:t>
    </dgm:pt>
    <dgm:pt modelId="{815D64C2-99D4-481D-A8F4-AF28E6BC5B4E}">
      <dgm:prSet phldrT="[Text]" custT="1"/>
      <dgm:spPr/>
      <dgm:t>
        <a:bodyPr/>
        <a:lstStyle/>
        <a:p>
          <a:pPr algn="just">
            <a:buNone/>
          </a:pPr>
          <a:r>
            <a:rPr lang="en-ID" sz="2000" b="1" dirty="0" err="1"/>
            <a:t>Istirahat</a:t>
          </a:r>
          <a:r>
            <a:rPr lang="en-ID" sz="2000" b="1" dirty="0"/>
            <a:t> di </a:t>
          </a:r>
          <a:r>
            <a:rPr lang="en-ID" sz="2000" b="1" dirty="0" err="1"/>
            <a:t>waktu</a:t>
          </a:r>
          <a:r>
            <a:rPr lang="en-ID" sz="2000" b="1" dirty="0"/>
            <a:t> </a:t>
          </a:r>
          <a:r>
            <a:rPr lang="en-ID" sz="2000" b="1" dirty="0" err="1"/>
            <a:t>siang</a:t>
          </a:r>
          <a:r>
            <a:rPr lang="en-ID" sz="2000" b="1" dirty="0"/>
            <a:t> </a:t>
          </a:r>
          <a:r>
            <a:rPr lang="en-ID" sz="2000" b="1" dirty="0" err="1"/>
            <a:t>hari</a:t>
          </a:r>
          <a:r>
            <a:rPr lang="en-ID" sz="2000" b="1" dirty="0"/>
            <a:t>. </a:t>
          </a:r>
          <a:r>
            <a:rPr lang="en-ID" sz="2000" b="1" dirty="0" err="1"/>
            <a:t>Ini</a:t>
          </a:r>
          <a:r>
            <a:rPr lang="en-ID" sz="2000" b="1" dirty="0"/>
            <a:t> </a:t>
          </a:r>
          <a:r>
            <a:rPr lang="en-ID" sz="2000" b="1" dirty="0" err="1"/>
            <a:t>berguna</a:t>
          </a:r>
          <a:r>
            <a:rPr lang="en-ID" sz="2000" b="1" dirty="0"/>
            <a:t> </a:t>
          </a:r>
          <a:r>
            <a:rPr lang="en-ID" sz="2000" b="1" dirty="0" err="1"/>
            <a:t>untuk</a:t>
          </a:r>
          <a:r>
            <a:rPr lang="en-ID" sz="2000" b="1" dirty="0"/>
            <a:t> </a:t>
          </a:r>
          <a:r>
            <a:rPr lang="en-ID" sz="2000" b="1" dirty="0" err="1"/>
            <a:t>menghindari</a:t>
          </a:r>
          <a:r>
            <a:rPr lang="en-ID" sz="2000" b="1" dirty="0"/>
            <a:t> </a:t>
          </a:r>
          <a:r>
            <a:rPr lang="en-ID" sz="2000" b="1" dirty="0" err="1"/>
            <a:t>keluarnya</a:t>
          </a:r>
          <a:r>
            <a:rPr lang="en-ID" sz="2000" b="1" dirty="0"/>
            <a:t> </a:t>
          </a:r>
          <a:r>
            <a:rPr lang="en-ID" sz="2000" b="1" dirty="0" err="1"/>
            <a:t>keringat</a:t>
          </a:r>
          <a:r>
            <a:rPr lang="en-ID" sz="2000" b="1" dirty="0"/>
            <a:t> yang </a:t>
          </a:r>
          <a:r>
            <a:rPr lang="en-ID" sz="2000" b="1" dirty="0" err="1"/>
            <a:t>sangat</a:t>
          </a:r>
          <a:r>
            <a:rPr lang="en-ID" sz="2000" b="1" dirty="0"/>
            <a:t> </a:t>
          </a:r>
          <a:r>
            <a:rPr lang="en-ID" sz="2000" b="1" dirty="0" err="1"/>
            <a:t>banyak</a:t>
          </a:r>
          <a:r>
            <a:rPr lang="en-ID" sz="2000" b="1" dirty="0"/>
            <a:t>.</a:t>
          </a:r>
        </a:p>
      </dgm:t>
    </dgm:pt>
    <dgm:pt modelId="{FE2841AA-2D2D-42D7-A80E-F70466D255E8}" type="parTrans" cxnId="{61B618A0-7AB4-4000-84DE-ADBDF6DEA3C1}">
      <dgm:prSet/>
      <dgm:spPr/>
      <dgm:t>
        <a:bodyPr/>
        <a:lstStyle/>
        <a:p>
          <a:endParaRPr lang="en-ID"/>
        </a:p>
      </dgm:t>
    </dgm:pt>
    <dgm:pt modelId="{031C491F-3EB1-4E0F-86BC-E9BDC555A607}" type="sibTrans" cxnId="{61B618A0-7AB4-4000-84DE-ADBDF6DEA3C1}">
      <dgm:prSet/>
      <dgm:spPr/>
      <dgm:t>
        <a:bodyPr/>
        <a:lstStyle/>
        <a:p>
          <a:endParaRPr lang="en-ID"/>
        </a:p>
      </dgm:t>
    </dgm:pt>
    <dgm:pt modelId="{276E969A-F402-400B-864B-CF5E9B42EFF9}" type="pres">
      <dgm:prSet presAssocID="{4278E223-9D9A-4F7C-8DA6-99E01CB1236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8A0A9A3-7C0E-4DAC-B27C-C02360AB95C5}" type="pres">
      <dgm:prSet presAssocID="{77A55965-342A-4D61-9323-7F98CE385760}" presName="thickLine" presStyleLbl="alignNode1" presStyleIdx="0" presStyleCnt="1"/>
      <dgm:spPr/>
    </dgm:pt>
    <dgm:pt modelId="{A3D5968D-0CDA-41E5-8838-8BFD6CF686B1}" type="pres">
      <dgm:prSet presAssocID="{77A55965-342A-4D61-9323-7F98CE385760}" presName="horz1" presStyleCnt="0"/>
      <dgm:spPr/>
    </dgm:pt>
    <dgm:pt modelId="{74662EF0-C592-4238-A903-B0C3A0E4D2CE}" type="pres">
      <dgm:prSet presAssocID="{77A55965-342A-4D61-9323-7F98CE385760}" presName="tx1" presStyleLbl="revTx" presStyleIdx="0" presStyleCnt="4"/>
      <dgm:spPr/>
      <dgm:t>
        <a:bodyPr/>
        <a:lstStyle/>
        <a:p>
          <a:endParaRPr lang="en-US"/>
        </a:p>
      </dgm:t>
    </dgm:pt>
    <dgm:pt modelId="{0741918E-1789-4F2E-B453-2A67EE9BD546}" type="pres">
      <dgm:prSet presAssocID="{77A55965-342A-4D61-9323-7F98CE385760}" presName="vert1" presStyleCnt="0"/>
      <dgm:spPr/>
    </dgm:pt>
    <dgm:pt modelId="{B7C96F92-D9D6-49EF-99D0-41ECC126B90B}" type="pres">
      <dgm:prSet presAssocID="{12D2586E-D104-4499-8A3B-9D89424713E6}" presName="vertSpace2a" presStyleCnt="0"/>
      <dgm:spPr/>
    </dgm:pt>
    <dgm:pt modelId="{A40884F9-D0E0-42B4-B249-545083388812}" type="pres">
      <dgm:prSet presAssocID="{12D2586E-D104-4499-8A3B-9D89424713E6}" presName="horz2" presStyleCnt="0"/>
      <dgm:spPr/>
    </dgm:pt>
    <dgm:pt modelId="{365D686B-448D-4C98-ABE4-D46F7B25C845}" type="pres">
      <dgm:prSet presAssocID="{12D2586E-D104-4499-8A3B-9D89424713E6}" presName="horzSpace2" presStyleCnt="0"/>
      <dgm:spPr/>
    </dgm:pt>
    <dgm:pt modelId="{D7551584-0926-4D7D-B84C-CDDBB8AC929F}" type="pres">
      <dgm:prSet presAssocID="{12D2586E-D104-4499-8A3B-9D89424713E6}" presName="tx2" presStyleLbl="revTx" presStyleIdx="1" presStyleCnt="4"/>
      <dgm:spPr/>
      <dgm:t>
        <a:bodyPr/>
        <a:lstStyle/>
        <a:p>
          <a:endParaRPr lang="en-US"/>
        </a:p>
      </dgm:t>
    </dgm:pt>
    <dgm:pt modelId="{6DCFF395-BFE5-4EC6-894C-5ACF1D532A21}" type="pres">
      <dgm:prSet presAssocID="{12D2586E-D104-4499-8A3B-9D89424713E6}" presName="vert2" presStyleCnt="0"/>
      <dgm:spPr/>
    </dgm:pt>
    <dgm:pt modelId="{88945056-99DD-4987-9AA5-356BBDC506D9}" type="pres">
      <dgm:prSet presAssocID="{12D2586E-D104-4499-8A3B-9D89424713E6}" presName="thinLine2b" presStyleLbl="callout" presStyleIdx="0" presStyleCnt="3"/>
      <dgm:spPr/>
    </dgm:pt>
    <dgm:pt modelId="{5F48EB93-96D1-44E3-996E-D264020E7649}" type="pres">
      <dgm:prSet presAssocID="{12D2586E-D104-4499-8A3B-9D89424713E6}" presName="vertSpace2b" presStyleCnt="0"/>
      <dgm:spPr/>
    </dgm:pt>
    <dgm:pt modelId="{B744F297-F9FA-4DEF-8FDE-CC5571284439}" type="pres">
      <dgm:prSet presAssocID="{EF886B52-F937-4233-9109-AC4279BC6B91}" presName="horz2" presStyleCnt="0"/>
      <dgm:spPr/>
    </dgm:pt>
    <dgm:pt modelId="{D3B835EE-AA3A-41A8-8448-A288D4B3A01C}" type="pres">
      <dgm:prSet presAssocID="{EF886B52-F937-4233-9109-AC4279BC6B91}" presName="horzSpace2" presStyleCnt="0"/>
      <dgm:spPr/>
    </dgm:pt>
    <dgm:pt modelId="{3BF4E8DD-5DFF-4973-98FD-F1756B6EE4B5}" type="pres">
      <dgm:prSet presAssocID="{EF886B52-F937-4233-9109-AC4279BC6B91}" presName="tx2" presStyleLbl="revTx" presStyleIdx="2" presStyleCnt="4"/>
      <dgm:spPr/>
      <dgm:t>
        <a:bodyPr/>
        <a:lstStyle/>
        <a:p>
          <a:endParaRPr lang="en-US"/>
        </a:p>
      </dgm:t>
    </dgm:pt>
    <dgm:pt modelId="{46A8E475-D90C-40A8-8B69-938EA7DFDF5B}" type="pres">
      <dgm:prSet presAssocID="{EF886B52-F937-4233-9109-AC4279BC6B91}" presName="vert2" presStyleCnt="0"/>
      <dgm:spPr/>
    </dgm:pt>
    <dgm:pt modelId="{3998EA4B-33E7-47FF-9347-053D00BE787B}" type="pres">
      <dgm:prSet presAssocID="{EF886B52-F937-4233-9109-AC4279BC6B91}" presName="thinLine2b" presStyleLbl="callout" presStyleIdx="1" presStyleCnt="3"/>
      <dgm:spPr/>
    </dgm:pt>
    <dgm:pt modelId="{C1C3DE94-0FC6-44CB-B238-B88F0A452DDB}" type="pres">
      <dgm:prSet presAssocID="{EF886B52-F937-4233-9109-AC4279BC6B91}" presName="vertSpace2b" presStyleCnt="0"/>
      <dgm:spPr/>
    </dgm:pt>
    <dgm:pt modelId="{8BD5E599-7830-460B-9578-3B911ADFDEB4}" type="pres">
      <dgm:prSet presAssocID="{815D64C2-99D4-481D-A8F4-AF28E6BC5B4E}" presName="horz2" presStyleCnt="0"/>
      <dgm:spPr/>
    </dgm:pt>
    <dgm:pt modelId="{BD586F6F-293F-4163-B82A-14D18FFD0608}" type="pres">
      <dgm:prSet presAssocID="{815D64C2-99D4-481D-A8F4-AF28E6BC5B4E}" presName="horzSpace2" presStyleCnt="0"/>
      <dgm:spPr/>
    </dgm:pt>
    <dgm:pt modelId="{2A1192A6-8790-437E-AE96-ECEF9912E0B4}" type="pres">
      <dgm:prSet presAssocID="{815D64C2-99D4-481D-A8F4-AF28E6BC5B4E}" presName="tx2" presStyleLbl="revTx" presStyleIdx="3" presStyleCnt="4"/>
      <dgm:spPr/>
      <dgm:t>
        <a:bodyPr/>
        <a:lstStyle/>
        <a:p>
          <a:endParaRPr lang="en-US"/>
        </a:p>
      </dgm:t>
    </dgm:pt>
    <dgm:pt modelId="{28F8AF13-C478-47DA-8021-099697AE011F}" type="pres">
      <dgm:prSet presAssocID="{815D64C2-99D4-481D-A8F4-AF28E6BC5B4E}" presName="vert2" presStyleCnt="0"/>
      <dgm:spPr/>
    </dgm:pt>
    <dgm:pt modelId="{1FB2FDD0-3834-4045-BA6F-4446D48CE37A}" type="pres">
      <dgm:prSet presAssocID="{815D64C2-99D4-481D-A8F4-AF28E6BC5B4E}" presName="thinLine2b" presStyleLbl="callout" presStyleIdx="2" presStyleCnt="3"/>
      <dgm:spPr/>
    </dgm:pt>
    <dgm:pt modelId="{AA6A8173-2A72-4B62-82EA-43DC20074AF6}" type="pres">
      <dgm:prSet presAssocID="{815D64C2-99D4-481D-A8F4-AF28E6BC5B4E}" presName="vertSpace2b" presStyleCnt="0"/>
      <dgm:spPr/>
    </dgm:pt>
  </dgm:ptLst>
  <dgm:cxnLst>
    <dgm:cxn modelId="{72B323DF-7B24-4A06-9170-013AFA19DB54}" type="presOf" srcId="{4278E223-9D9A-4F7C-8DA6-99E01CB12360}" destId="{276E969A-F402-400B-864B-CF5E9B42EFF9}" srcOrd="0" destOrd="0" presId="urn:microsoft.com/office/officeart/2008/layout/LinedList"/>
    <dgm:cxn modelId="{4E70C996-358C-4491-9A5C-BC59C8BE33A6}" srcId="{77A55965-342A-4D61-9323-7F98CE385760}" destId="{12D2586E-D104-4499-8A3B-9D89424713E6}" srcOrd="0" destOrd="0" parTransId="{8342B9FA-F1A5-4E0D-A03B-0F6BDE52F216}" sibTransId="{D8E05F56-9A14-494E-B54B-2CFDD1CB08EA}"/>
    <dgm:cxn modelId="{538FE905-DE0B-4D70-9E60-DE6FA835A524}" type="presOf" srcId="{77A55965-342A-4D61-9323-7F98CE385760}" destId="{74662EF0-C592-4238-A903-B0C3A0E4D2CE}" srcOrd="0" destOrd="0" presId="urn:microsoft.com/office/officeart/2008/layout/LinedList"/>
    <dgm:cxn modelId="{A9D74E5F-A598-4CF3-A945-B435536B281F}" type="presOf" srcId="{815D64C2-99D4-481D-A8F4-AF28E6BC5B4E}" destId="{2A1192A6-8790-437E-AE96-ECEF9912E0B4}" srcOrd="0" destOrd="0" presId="urn:microsoft.com/office/officeart/2008/layout/LinedList"/>
    <dgm:cxn modelId="{6980DE0C-E089-492E-9F83-B0F23B777ACE}" type="presOf" srcId="{12D2586E-D104-4499-8A3B-9D89424713E6}" destId="{D7551584-0926-4D7D-B84C-CDDBB8AC929F}" srcOrd="0" destOrd="0" presId="urn:microsoft.com/office/officeart/2008/layout/LinedList"/>
    <dgm:cxn modelId="{61B618A0-7AB4-4000-84DE-ADBDF6DEA3C1}" srcId="{77A55965-342A-4D61-9323-7F98CE385760}" destId="{815D64C2-99D4-481D-A8F4-AF28E6BC5B4E}" srcOrd="2" destOrd="0" parTransId="{FE2841AA-2D2D-42D7-A80E-F70466D255E8}" sibTransId="{031C491F-3EB1-4E0F-86BC-E9BDC555A607}"/>
    <dgm:cxn modelId="{4FCFD172-4775-4603-9A72-6BCAC24C2B8D}" type="presOf" srcId="{EF886B52-F937-4233-9109-AC4279BC6B91}" destId="{3BF4E8DD-5DFF-4973-98FD-F1756B6EE4B5}" srcOrd="0" destOrd="0" presId="urn:microsoft.com/office/officeart/2008/layout/LinedList"/>
    <dgm:cxn modelId="{4D6C6A21-FCE9-4204-8874-9250EEA5CD16}" srcId="{4278E223-9D9A-4F7C-8DA6-99E01CB12360}" destId="{77A55965-342A-4D61-9323-7F98CE385760}" srcOrd="0" destOrd="0" parTransId="{FAB2DF3D-5635-4B8D-93B5-93612A5F9CF1}" sibTransId="{CB15E351-D373-4907-A480-D19A94FB5DE0}"/>
    <dgm:cxn modelId="{9247026A-AD43-4F97-9431-9186A0D34BDE}" srcId="{77A55965-342A-4D61-9323-7F98CE385760}" destId="{EF886B52-F937-4233-9109-AC4279BC6B91}" srcOrd="1" destOrd="0" parTransId="{3E757822-9DE0-47C9-9528-4225613CEF65}" sibTransId="{C8B1D0DF-945A-44D1-8D9E-DF7AFDFD53B5}"/>
    <dgm:cxn modelId="{B630BF4C-73A3-4F17-9272-CF753A745A88}" type="presParOf" srcId="{276E969A-F402-400B-864B-CF5E9B42EFF9}" destId="{78A0A9A3-7C0E-4DAC-B27C-C02360AB95C5}" srcOrd="0" destOrd="0" presId="urn:microsoft.com/office/officeart/2008/layout/LinedList"/>
    <dgm:cxn modelId="{A47016BA-6D6E-4601-88F3-247600E86C9C}" type="presParOf" srcId="{276E969A-F402-400B-864B-CF5E9B42EFF9}" destId="{A3D5968D-0CDA-41E5-8838-8BFD6CF686B1}" srcOrd="1" destOrd="0" presId="urn:microsoft.com/office/officeart/2008/layout/LinedList"/>
    <dgm:cxn modelId="{4A44BEB4-A5D3-4EC6-809C-DAF0F526796A}" type="presParOf" srcId="{A3D5968D-0CDA-41E5-8838-8BFD6CF686B1}" destId="{74662EF0-C592-4238-A903-B0C3A0E4D2CE}" srcOrd="0" destOrd="0" presId="urn:microsoft.com/office/officeart/2008/layout/LinedList"/>
    <dgm:cxn modelId="{9EBDF182-5726-4841-9B3A-DBADBD3B74D3}" type="presParOf" srcId="{A3D5968D-0CDA-41E5-8838-8BFD6CF686B1}" destId="{0741918E-1789-4F2E-B453-2A67EE9BD546}" srcOrd="1" destOrd="0" presId="urn:microsoft.com/office/officeart/2008/layout/LinedList"/>
    <dgm:cxn modelId="{CCE6405C-F1CA-4BE2-8249-140D3236E1A5}" type="presParOf" srcId="{0741918E-1789-4F2E-B453-2A67EE9BD546}" destId="{B7C96F92-D9D6-49EF-99D0-41ECC126B90B}" srcOrd="0" destOrd="0" presId="urn:microsoft.com/office/officeart/2008/layout/LinedList"/>
    <dgm:cxn modelId="{FACFDD2D-1693-4B3B-B4AB-8284EC2A628F}" type="presParOf" srcId="{0741918E-1789-4F2E-B453-2A67EE9BD546}" destId="{A40884F9-D0E0-42B4-B249-545083388812}" srcOrd="1" destOrd="0" presId="urn:microsoft.com/office/officeart/2008/layout/LinedList"/>
    <dgm:cxn modelId="{92BD4A27-4C66-4CB8-A190-84F73A726048}" type="presParOf" srcId="{A40884F9-D0E0-42B4-B249-545083388812}" destId="{365D686B-448D-4C98-ABE4-D46F7B25C845}" srcOrd="0" destOrd="0" presId="urn:microsoft.com/office/officeart/2008/layout/LinedList"/>
    <dgm:cxn modelId="{9A13E046-D51E-415E-B1B5-274D3EA98795}" type="presParOf" srcId="{A40884F9-D0E0-42B4-B249-545083388812}" destId="{D7551584-0926-4D7D-B84C-CDDBB8AC929F}" srcOrd="1" destOrd="0" presId="urn:microsoft.com/office/officeart/2008/layout/LinedList"/>
    <dgm:cxn modelId="{1CB58BEF-6FF3-4829-802E-6BEEF178C815}" type="presParOf" srcId="{A40884F9-D0E0-42B4-B249-545083388812}" destId="{6DCFF395-BFE5-4EC6-894C-5ACF1D532A21}" srcOrd="2" destOrd="0" presId="urn:microsoft.com/office/officeart/2008/layout/LinedList"/>
    <dgm:cxn modelId="{8B19889E-D473-4878-9819-F0332AB6A31A}" type="presParOf" srcId="{0741918E-1789-4F2E-B453-2A67EE9BD546}" destId="{88945056-99DD-4987-9AA5-356BBDC506D9}" srcOrd="2" destOrd="0" presId="urn:microsoft.com/office/officeart/2008/layout/LinedList"/>
    <dgm:cxn modelId="{F4ACEEAA-3D34-43AE-BAA4-0FA6126D17BB}" type="presParOf" srcId="{0741918E-1789-4F2E-B453-2A67EE9BD546}" destId="{5F48EB93-96D1-44E3-996E-D264020E7649}" srcOrd="3" destOrd="0" presId="urn:microsoft.com/office/officeart/2008/layout/LinedList"/>
    <dgm:cxn modelId="{67A3CDB6-259D-42CB-906B-7791EE4D313C}" type="presParOf" srcId="{0741918E-1789-4F2E-B453-2A67EE9BD546}" destId="{B744F297-F9FA-4DEF-8FDE-CC5571284439}" srcOrd="4" destOrd="0" presId="urn:microsoft.com/office/officeart/2008/layout/LinedList"/>
    <dgm:cxn modelId="{C1338154-4BD9-4993-A071-3427E62C2EB4}" type="presParOf" srcId="{B744F297-F9FA-4DEF-8FDE-CC5571284439}" destId="{D3B835EE-AA3A-41A8-8448-A288D4B3A01C}" srcOrd="0" destOrd="0" presId="urn:microsoft.com/office/officeart/2008/layout/LinedList"/>
    <dgm:cxn modelId="{FF280C40-BA15-495E-850A-D95A7867437C}" type="presParOf" srcId="{B744F297-F9FA-4DEF-8FDE-CC5571284439}" destId="{3BF4E8DD-5DFF-4973-98FD-F1756B6EE4B5}" srcOrd="1" destOrd="0" presId="urn:microsoft.com/office/officeart/2008/layout/LinedList"/>
    <dgm:cxn modelId="{3F55A3FE-E285-4FF5-89BC-693A192FBC31}" type="presParOf" srcId="{B744F297-F9FA-4DEF-8FDE-CC5571284439}" destId="{46A8E475-D90C-40A8-8B69-938EA7DFDF5B}" srcOrd="2" destOrd="0" presId="urn:microsoft.com/office/officeart/2008/layout/LinedList"/>
    <dgm:cxn modelId="{6704D3F6-C721-413C-B123-CE47C7CF3FAA}" type="presParOf" srcId="{0741918E-1789-4F2E-B453-2A67EE9BD546}" destId="{3998EA4B-33E7-47FF-9347-053D00BE787B}" srcOrd="5" destOrd="0" presId="urn:microsoft.com/office/officeart/2008/layout/LinedList"/>
    <dgm:cxn modelId="{5A88DCBE-7B92-4299-B680-60D0E5447184}" type="presParOf" srcId="{0741918E-1789-4F2E-B453-2A67EE9BD546}" destId="{C1C3DE94-0FC6-44CB-B238-B88F0A452DDB}" srcOrd="6" destOrd="0" presId="urn:microsoft.com/office/officeart/2008/layout/LinedList"/>
    <dgm:cxn modelId="{1D9D6118-06DE-4DD1-BFB6-DBBC114AD9CB}" type="presParOf" srcId="{0741918E-1789-4F2E-B453-2A67EE9BD546}" destId="{8BD5E599-7830-460B-9578-3B911ADFDEB4}" srcOrd="7" destOrd="0" presId="urn:microsoft.com/office/officeart/2008/layout/LinedList"/>
    <dgm:cxn modelId="{5443A2C4-979B-4751-9CB1-C46B730FF16E}" type="presParOf" srcId="{8BD5E599-7830-460B-9578-3B911ADFDEB4}" destId="{BD586F6F-293F-4163-B82A-14D18FFD0608}" srcOrd="0" destOrd="0" presId="urn:microsoft.com/office/officeart/2008/layout/LinedList"/>
    <dgm:cxn modelId="{E9DADFD4-389D-4D50-983E-A71C587AF5D5}" type="presParOf" srcId="{8BD5E599-7830-460B-9578-3B911ADFDEB4}" destId="{2A1192A6-8790-437E-AE96-ECEF9912E0B4}" srcOrd="1" destOrd="0" presId="urn:microsoft.com/office/officeart/2008/layout/LinedList"/>
    <dgm:cxn modelId="{EA0579B2-955C-4B27-89C7-8C91E18EF21B}" type="presParOf" srcId="{8BD5E599-7830-460B-9578-3B911ADFDEB4}" destId="{28F8AF13-C478-47DA-8021-099697AE011F}" srcOrd="2" destOrd="0" presId="urn:microsoft.com/office/officeart/2008/layout/LinedList"/>
    <dgm:cxn modelId="{0C61D490-ADA2-4CCD-B641-15CA6B23BB83}" type="presParOf" srcId="{0741918E-1789-4F2E-B453-2A67EE9BD546}" destId="{1FB2FDD0-3834-4045-BA6F-4446D48CE37A}" srcOrd="8" destOrd="0" presId="urn:microsoft.com/office/officeart/2008/layout/LinedList"/>
    <dgm:cxn modelId="{3518A507-870C-459B-A78E-BF2E67C84444}" type="presParOf" srcId="{0741918E-1789-4F2E-B453-2A67EE9BD546}" destId="{AA6A8173-2A72-4B62-82EA-43DC20074AF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C07DB-CE3B-4F24-88C8-CF5B3D64FB13}">
      <dsp:nvSpPr>
        <dsp:cNvPr id="0" name=""/>
        <dsp:cNvSpPr/>
      </dsp:nvSpPr>
      <dsp:spPr>
        <a:xfrm>
          <a:off x="-5393384" y="-825884"/>
          <a:ext cx="6422028" cy="6422028"/>
        </a:xfrm>
        <a:prstGeom prst="blockArc">
          <a:avLst>
            <a:gd name="adj1" fmla="val 18900000"/>
            <a:gd name="adj2" fmla="val 2700000"/>
            <a:gd name="adj3" fmla="val 336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863B37-E269-4060-8710-AEBEE931AA5B}">
      <dsp:nvSpPr>
        <dsp:cNvPr id="0" name=""/>
        <dsp:cNvSpPr/>
      </dsp:nvSpPr>
      <dsp:spPr>
        <a:xfrm>
          <a:off x="449800" y="298045"/>
          <a:ext cx="7086678" cy="5964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451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>
              <a:solidFill>
                <a:schemeClr val="tx1"/>
              </a:solidFill>
            </a:rPr>
            <a:t>P</a:t>
          </a:r>
          <a:r>
            <a:rPr lang="en-US" sz="2700" kern="1200">
              <a:solidFill>
                <a:schemeClr val="tx1"/>
              </a:solidFill>
            </a:rPr>
            <a:t>ahami kesehatan tubuh dan niat karena Allah </a:t>
          </a:r>
          <a:endParaRPr lang="en-ID" sz="2700" kern="1200" dirty="0">
            <a:solidFill>
              <a:schemeClr val="tx1"/>
            </a:solidFill>
          </a:endParaRPr>
        </a:p>
      </dsp:txBody>
      <dsp:txXfrm>
        <a:off x="449800" y="298045"/>
        <a:ext cx="7086678" cy="596473"/>
      </dsp:txXfrm>
    </dsp:sp>
    <dsp:sp modelId="{B04710CD-563D-4E4D-BE2A-513BD0C31853}">
      <dsp:nvSpPr>
        <dsp:cNvPr id="0" name=""/>
        <dsp:cNvSpPr/>
      </dsp:nvSpPr>
      <dsp:spPr>
        <a:xfrm>
          <a:off x="77005" y="223486"/>
          <a:ext cx="745591" cy="7455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36514-B51A-4004-BBF3-3BDC7D903EBC}">
      <dsp:nvSpPr>
        <dsp:cNvPr id="0" name=""/>
        <dsp:cNvSpPr/>
      </dsp:nvSpPr>
      <dsp:spPr>
        <a:xfrm>
          <a:off x="877216" y="1192469"/>
          <a:ext cx="6659263" cy="5964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451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>
              <a:solidFill>
                <a:schemeClr val="tx1"/>
              </a:solidFill>
            </a:rPr>
            <a:t>U</a:t>
          </a:r>
          <a:r>
            <a:rPr lang="en-US" sz="2700" kern="1200">
              <a:solidFill>
                <a:schemeClr val="tx1"/>
              </a:solidFill>
            </a:rPr>
            <a:t>tamakan makanan padat gizi</a:t>
          </a:r>
          <a:endParaRPr lang="en-ID" sz="2700" kern="1200" dirty="0">
            <a:solidFill>
              <a:schemeClr val="tx1"/>
            </a:solidFill>
          </a:endParaRPr>
        </a:p>
      </dsp:txBody>
      <dsp:txXfrm>
        <a:off x="877216" y="1192469"/>
        <a:ext cx="6659263" cy="596473"/>
      </dsp:txXfrm>
    </dsp:sp>
    <dsp:sp modelId="{FFFBD2E7-6CF2-4640-951D-8C5C188E4A59}">
      <dsp:nvSpPr>
        <dsp:cNvPr id="0" name=""/>
        <dsp:cNvSpPr/>
      </dsp:nvSpPr>
      <dsp:spPr>
        <a:xfrm>
          <a:off x="504420" y="1117910"/>
          <a:ext cx="745591" cy="7455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BBF83-1AA6-43F3-9574-42D9E4E02996}">
      <dsp:nvSpPr>
        <dsp:cNvPr id="0" name=""/>
        <dsp:cNvSpPr/>
      </dsp:nvSpPr>
      <dsp:spPr>
        <a:xfrm>
          <a:off x="1008398" y="2086892"/>
          <a:ext cx="6528081" cy="5964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451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>
              <a:solidFill>
                <a:schemeClr val="tx1"/>
              </a:solidFill>
            </a:rPr>
            <a:t>A</a:t>
          </a:r>
          <a:r>
            <a:rPr lang="en-US" sz="2700" kern="1200">
              <a:solidFill>
                <a:schemeClr val="tx1"/>
              </a:solidFill>
            </a:rPr>
            <a:t>neka makanan</a:t>
          </a:r>
          <a:endParaRPr lang="en-ID" sz="2700" kern="1200" dirty="0">
            <a:solidFill>
              <a:schemeClr val="tx1"/>
            </a:solidFill>
          </a:endParaRPr>
        </a:p>
      </dsp:txBody>
      <dsp:txXfrm>
        <a:off x="1008398" y="2086892"/>
        <a:ext cx="6528081" cy="596473"/>
      </dsp:txXfrm>
    </dsp:sp>
    <dsp:sp modelId="{AA024BD2-73EC-4210-8CDB-109C8D70FCF0}">
      <dsp:nvSpPr>
        <dsp:cNvPr id="0" name=""/>
        <dsp:cNvSpPr/>
      </dsp:nvSpPr>
      <dsp:spPr>
        <a:xfrm>
          <a:off x="635602" y="2012333"/>
          <a:ext cx="745591" cy="7455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09AA56-FC3E-4271-81A1-5AA4DD64F1D8}">
      <dsp:nvSpPr>
        <dsp:cNvPr id="0" name=""/>
        <dsp:cNvSpPr/>
      </dsp:nvSpPr>
      <dsp:spPr>
        <a:xfrm>
          <a:off x="877216" y="2981316"/>
          <a:ext cx="6659263" cy="5964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451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>
              <a:solidFill>
                <a:schemeClr val="tx1"/>
              </a:solidFill>
            </a:rPr>
            <a:t>S</a:t>
          </a:r>
          <a:r>
            <a:rPr lang="en-US" sz="2700" kern="1200">
              <a:solidFill>
                <a:schemeClr val="tx1"/>
              </a:solidFill>
            </a:rPr>
            <a:t>elalu segerakan berbuka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877216" y="2981316"/>
        <a:ext cx="6659263" cy="596473"/>
      </dsp:txXfrm>
    </dsp:sp>
    <dsp:sp modelId="{FE6F35DC-55DA-46D1-91AC-EDB0CDAC077C}">
      <dsp:nvSpPr>
        <dsp:cNvPr id="0" name=""/>
        <dsp:cNvSpPr/>
      </dsp:nvSpPr>
      <dsp:spPr>
        <a:xfrm>
          <a:off x="504420" y="2906757"/>
          <a:ext cx="745591" cy="7455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D2448-8019-47A5-925D-0942448F2CA9}">
      <dsp:nvSpPr>
        <dsp:cNvPr id="0" name=""/>
        <dsp:cNvSpPr/>
      </dsp:nvSpPr>
      <dsp:spPr>
        <a:xfrm>
          <a:off x="449800" y="3875740"/>
          <a:ext cx="7086678" cy="59647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451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>
              <a:solidFill>
                <a:schemeClr val="tx1"/>
              </a:solidFill>
            </a:rPr>
            <a:t>A</a:t>
          </a:r>
          <a:r>
            <a:rPr lang="en-US" sz="2700" kern="1200">
              <a:solidFill>
                <a:schemeClr val="tx1"/>
              </a:solidFill>
            </a:rPr>
            <a:t>ir penting bagi tubuh, minum yang cukup </a:t>
          </a:r>
          <a:endParaRPr lang="en-ID" sz="2700" kern="1200" dirty="0">
            <a:solidFill>
              <a:schemeClr val="tx1"/>
            </a:solidFill>
          </a:endParaRPr>
        </a:p>
      </dsp:txBody>
      <dsp:txXfrm>
        <a:off x="449800" y="3875740"/>
        <a:ext cx="7086678" cy="596473"/>
      </dsp:txXfrm>
    </dsp:sp>
    <dsp:sp modelId="{ECCBF252-CF62-4D9D-9FC8-0694617E1FDC}">
      <dsp:nvSpPr>
        <dsp:cNvPr id="0" name=""/>
        <dsp:cNvSpPr/>
      </dsp:nvSpPr>
      <dsp:spPr>
        <a:xfrm>
          <a:off x="77005" y="3801180"/>
          <a:ext cx="745591" cy="7455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78E91-D3B5-42B5-80FA-031220CF8463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99155-407B-45FE-A187-A700AE31D036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</a:rPr>
            <a:t>S</a:t>
          </a:r>
          <a:r>
            <a:rPr lang="en-US" sz="3200" kern="1200">
              <a:solidFill>
                <a:schemeClr val="tx1"/>
              </a:solidFill>
            </a:rPr>
            <a:t>ahur diakhir jelang imsak</a:t>
          </a:r>
          <a:endParaRPr lang="en-ID" sz="3200" kern="1200" dirty="0">
            <a:solidFill>
              <a:schemeClr val="tx1"/>
            </a:solidFill>
          </a:endParaRPr>
        </a:p>
      </dsp:txBody>
      <dsp:txXfrm>
        <a:off x="509717" y="338558"/>
        <a:ext cx="7541700" cy="677550"/>
      </dsp:txXfrm>
    </dsp:sp>
    <dsp:sp modelId="{038FED36-4195-4B72-9C08-29EB2593B3C5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821742-C6B9-4328-8713-BD3703DE93E1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accent3">
            <a:hueOff val="4398836"/>
            <a:satOff val="-10022"/>
            <a:lumOff val="4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</a:rPr>
            <a:t>E</a:t>
          </a:r>
          <a:r>
            <a:rPr lang="en-US" sz="3200" kern="1200">
              <a:solidFill>
                <a:schemeClr val="tx1"/>
              </a:solidFill>
            </a:rPr>
            <a:t>nyahkan rasa kantuk</a:t>
          </a:r>
          <a:endParaRPr lang="en-ID" sz="3200" kern="1200" dirty="0">
            <a:solidFill>
              <a:schemeClr val="tx1"/>
            </a:solidFill>
          </a:endParaRPr>
        </a:p>
      </dsp:txBody>
      <dsp:txXfrm>
        <a:off x="995230" y="1354558"/>
        <a:ext cx="7056187" cy="677550"/>
      </dsp:txXfrm>
    </dsp:sp>
    <dsp:sp modelId="{DBC69765-496B-439F-95B2-F4A42AEE1806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4398836"/>
              <a:satOff val="-10022"/>
              <a:lumOff val="4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248CD-FCBD-4BFA-84DA-ED58D44CF39A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accent3">
            <a:hueOff val="8797671"/>
            <a:satOff val="-20044"/>
            <a:lumOff val="8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chemeClr val="tx1"/>
              </a:solidFill>
            </a:rPr>
            <a:t>H</a:t>
          </a:r>
          <a:r>
            <a:rPr lang="en-US" sz="3200" kern="1200">
              <a:solidFill>
                <a:schemeClr val="tx1"/>
              </a:solidFill>
            </a:rPr>
            <a:t>indari yang serba “terlalu”</a:t>
          </a:r>
          <a:endParaRPr lang="en-ID" sz="3200" kern="1200" dirty="0">
            <a:solidFill>
              <a:schemeClr val="tx1"/>
            </a:solidFill>
          </a:endParaRPr>
        </a:p>
      </dsp:txBody>
      <dsp:txXfrm>
        <a:off x="1144243" y="2370558"/>
        <a:ext cx="6907174" cy="677550"/>
      </dsp:txXfrm>
    </dsp:sp>
    <dsp:sp modelId="{8C5235F5-A8C7-4642-BF59-D7DD7103844F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8797671"/>
              <a:satOff val="-20044"/>
              <a:lumOff val="80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8447E-4D91-4218-8826-86AD29403DD3}">
      <dsp:nvSpPr>
        <dsp:cNvPr id="0" name=""/>
        <dsp:cNvSpPr/>
      </dsp:nvSpPr>
      <dsp:spPr>
        <a:xfrm>
          <a:off x="995230" y="3386558"/>
          <a:ext cx="7056187" cy="677550"/>
        </a:xfrm>
        <a:prstGeom prst="rect">
          <a:avLst/>
        </a:prstGeom>
        <a:solidFill>
          <a:schemeClr val="accent3">
            <a:hueOff val="13196506"/>
            <a:satOff val="-30066"/>
            <a:lumOff val="12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>
              <a:solidFill>
                <a:schemeClr val="tx1"/>
              </a:solidFill>
            </a:rPr>
            <a:t>A</a:t>
          </a:r>
          <a:r>
            <a:rPr lang="en-US" sz="3200" kern="1200">
              <a:solidFill>
                <a:schemeClr val="tx1"/>
              </a:solidFill>
            </a:rPr>
            <a:t>tur kegiatan dan istirahat yang cukup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995230" y="3386558"/>
        <a:ext cx="7056187" cy="677550"/>
      </dsp:txXfrm>
    </dsp:sp>
    <dsp:sp modelId="{5957F1AD-CC6D-4F2E-8A0B-EB7814CB73FF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196506"/>
              <a:satOff val="-30066"/>
              <a:lumOff val="12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B7CA5-D1D0-4E9B-BF80-F5256CF028E1}">
      <dsp:nvSpPr>
        <dsp:cNvPr id="0" name=""/>
        <dsp:cNvSpPr/>
      </dsp:nvSpPr>
      <dsp:spPr>
        <a:xfrm>
          <a:off x="509717" y="4402558"/>
          <a:ext cx="7541700" cy="677550"/>
        </a:xfrm>
        <a:prstGeom prst="rect">
          <a:avLst/>
        </a:prstGeom>
        <a:solidFill>
          <a:schemeClr val="accent3">
            <a:hueOff val="17595342"/>
            <a:satOff val="-40088"/>
            <a:lumOff val="160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>
              <a:solidFill>
                <a:schemeClr val="tx1"/>
              </a:solidFill>
            </a:rPr>
            <a:t>T</a:t>
          </a:r>
          <a:r>
            <a:rPr lang="en-US" sz="3200" kern="1200">
              <a:solidFill>
                <a:schemeClr val="tx1"/>
              </a:solidFill>
            </a:rPr>
            <a:t>imbang berat badan</a:t>
          </a:r>
          <a:endParaRPr lang="en-ID" sz="3200" kern="1200" dirty="0">
            <a:solidFill>
              <a:schemeClr val="tx1"/>
            </a:solidFill>
          </a:endParaRPr>
        </a:p>
      </dsp:txBody>
      <dsp:txXfrm>
        <a:off x="509717" y="4402558"/>
        <a:ext cx="7541700" cy="677550"/>
      </dsp:txXfrm>
    </dsp:sp>
    <dsp:sp modelId="{CDA6ADB2-7ADA-4D3C-8F16-FF6615B5E9B5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7595342"/>
              <a:satOff val="-40088"/>
              <a:lumOff val="160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6E4F7-0167-4EE1-A5FD-18F3C6C16573}">
      <dsp:nvSpPr>
        <dsp:cNvPr id="0" name=""/>
        <dsp:cNvSpPr/>
      </dsp:nvSpPr>
      <dsp:spPr>
        <a:xfrm>
          <a:off x="93749" y="0"/>
          <a:ext cx="7490223" cy="5418667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081D2-4804-4E25-9AB0-FE78D8F482FB}">
      <dsp:nvSpPr>
        <dsp:cNvPr id="0" name=""/>
        <dsp:cNvSpPr/>
      </dsp:nvSpPr>
      <dsp:spPr>
        <a:xfrm>
          <a:off x="3165605" y="542395"/>
          <a:ext cx="4868645" cy="77046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P</a:t>
          </a:r>
          <a:r>
            <a:rPr lang="en-US" sz="2800" kern="1200"/>
            <a:t>ilih olahraga ringan</a:t>
          </a:r>
          <a:endParaRPr lang="en-ID" sz="2800" kern="1200" dirty="0"/>
        </a:p>
      </dsp:txBody>
      <dsp:txXfrm>
        <a:off x="3203216" y="580006"/>
        <a:ext cx="4793423" cy="695244"/>
      </dsp:txXfrm>
    </dsp:sp>
    <dsp:sp modelId="{8F8EA596-EAC6-4F49-928E-DAFB73AF2F33}">
      <dsp:nvSpPr>
        <dsp:cNvPr id="0" name=""/>
        <dsp:cNvSpPr/>
      </dsp:nvSpPr>
      <dsp:spPr>
        <a:xfrm>
          <a:off x="3165605" y="1409170"/>
          <a:ext cx="4868645" cy="77046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U</a:t>
          </a:r>
          <a:r>
            <a:rPr lang="en-US" sz="2800" kern="1200"/>
            <a:t>payakan pagi hari atau setelah subuh</a:t>
          </a:r>
          <a:endParaRPr lang="en-ID" sz="2800" kern="1200" dirty="0"/>
        </a:p>
      </dsp:txBody>
      <dsp:txXfrm>
        <a:off x="3203216" y="1446781"/>
        <a:ext cx="4793423" cy="695244"/>
      </dsp:txXfrm>
    </dsp:sp>
    <dsp:sp modelId="{07452E6A-9D1E-42A7-B0FB-D2ED4F11B391}">
      <dsp:nvSpPr>
        <dsp:cNvPr id="0" name=""/>
        <dsp:cNvSpPr/>
      </dsp:nvSpPr>
      <dsp:spPr>
        <a:xfrm>
          <a:off x="3165605" y="2275945"/>
          <a:ext cx="4868645" cy="77046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A</a:t>
          </a:r>
          <a:r>
            <a:rPr lang="en-US" sz="2800" kern="1200"/>
            <a:t>jak teman atau keluarga</a:t>
          </a:r>
          <a:endParaRPr lang="en-ID" sz="2800" kern="1200" dirty="0"/>
        </a:p>
      </dsp:txBody>
      <dsp:txXfrm>
        <a:off x="3203216" y="2313556"/>
        <a:ext cx="4793423" cy="695244"/>
      </dsp:txXfrm>
    </dsp:sp>
    <dsp:sp modelId="{03EE3B12-E703-469A-AD4E-A960DC06978E}">
      <dsp:nvSpPr>
        <dsp:cNvPr id="0" name=""/>
        <dsp:cNvSpPr/>
      </dsp:nvSpPr>
      <dsp:spPr>
        <a:xfrm>
          <a:off x="3165605" y="3142721"/>
          <a:ext cx="4868645" cy="77046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/>
            <a:t>S</a:t>
          </a:r>
          <a:r>
            <a:rPr lang="en-US" sz="2800" kern="1200"/>
            <a:t>ediakan waktu yang cukup </a:t>
          </a:r>
          <a:endParaRPr lang="en-US" sz="2800" kern="1200" dirty="0"/>
        </a:p>
      </dsp:txBody>
      <dsp:txXfrm>
        <a:off x="3203216" y="3180332"/>
        <a:ext cx="4793423" cy="695244"/>
      </dsp:txXfrm>
    </dsp:sp>
    <dsp:sp modelId="{BDF6836C-B0D7-420D-A2A8-BD73ECE73266}">
      <dsp:nvSpPr>
        <dsp:cNvPr id="0" name=""/>
        <dsp:cNvSpPr/>
      </dsp:nvSpPr>
      <dsp:spPr>
        <a:xfrm>
          <a:off x="3165605" y="4009496"/>
          <a:ext cx="4868645" cy="770466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/>
            <a:t>A</a:t>
          </a:r>
          <a:r>
            <a:rPr lang="en-US" sz="2800" kern="1200"/>
            <a:t>wali dengan pemanasan (</a:t>
          </a:r>
          <a:r>
            <a:rPr lang="en-US" sz="2800" i="1" kern="1200"/>
            <a:t>Warming-up</a:t>
          </a:r>
          <a:r>
            <a:rPr lang="en-US" sz="2800" kern="1200"/>
            <a:t>)</a:t>
          </a:r>
          <a:endParaRPr lang="en-US" sz="2800" kern="1200" dirty="0"/>
        </a:p>
      </dsp:txBody>
      <dsp:txXfrm>
        <a:off x="3203216" y="4047107"/>
        <a:ext cx="4793423" cy="6952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63A8A-ABC6-4E47-B9BB-E9FE5CF1748F}">
      <dsp:nvSpPr>
        <dsp:cNvPr id="0" name=""/>
        <dsp:cNvSpPr/>
      </dsp:nvSpPr>
      <dsp:spPr>
        <a:xfrm>
          <a:off x="0" y="0"/>
          <a:ext cx="8303491" cy="0"/>
        </a:xfrm>
        <a:prstGeom prst="lin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73A86-4671-4DEF-9F38-37D1327ED646}">
      <dsp:nvSpPr>
        <dsp:cNvPr id="0" name=""/>
        <dsp:cNvSpPr/>
      </dsp:nvSpPr>
      <dsp:spPr>
        <a:xfrm>
          <a:off x="0" y="0"/>
          <a:ext cx="1660698" cy="5418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/>
            <a:t>Lakukan</a:t>
          </a:r>
          <a:r>
            <a:rPr lang="en-US" sz="3200" b="1" kern="1200" dirty="0"/>
            <a:t> </a:t>
          </a:r>
          <a:r>
            <a:rPr lang="en-US" sz="3200" b="1" kern="1200" dirty="0" err="1"/>
            <a:t>Puasa</a:t>
          </a:r>
          <a:r>
            <a:rPr lang="en-US" sz="3200" b="1" kern="1200" dirty="0"/>
            <a:t> </a:t>
          </a:r>
          <a:r>
            <a:rPr lang="en-US" sz="3200" b="1" kern="1200" dirty="0" err="1"/>
            <a:t>dengan</a:t>
          </a:r>
          <a:r>
            <a:rPr lang="en-US" sz="3200" b="1" kern="1200" dirty="0"/>
            <a:t> </a:t>
          </a:r>
          <a:r>
            <a:rPr lang="en-US" sz="3200" b="1" kern="1200" dirty="0" err="1"/>
            <a:t>Benar</a:t>
          </a:r>
          <a:r>
            <a:rPr lang="en-US" sz="3200" b="1" kern="1200" dirty="0"/>
            <a:t> </a:t>
          </a:r>
          <a:endParaRPr lang="en-ID" sz="3200" b="1" kern="1200" dirty="0"/>
        </a:p>
      </dsp:txBody>
      <dsp:txXfrm>
        <a:off x="0" y="0"/>
        <a:ext cx="1660698" cy="5418667"/>
      </dsp:txXfrm>
    </dsp:sp>
    <dsp:sp modelId="{DF24C21A-E3D4-4FAF-90EC-849E3306E7EF}">
      <dsp:nvSpPr>
        <dsp:cNvPr id="0" name=""/>
        <dsp:cNvSpPr/>
      </dsp:nvSpPr>
      <dsp:spPr>
        <a:xfrm>
          <a:off x="1785250" y="84666"/>
          <a:ext cx="651824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b="1" kern="1200" dirty="0" err="1"/>
            <a:t>Makan</a:t>
          </a:r>
          <a:r>
            <a:rPr lang="en-ID" sz="1900" b="1" kern="1200" dirty="0"/>
            <a:t> dan </a:t>
          </a:r>
          <a:r>
            <a:rPr lang="en-ID" sz="1900" b="1" kern="1200" dirty="0" err="1"/>
            <a:t>minum</a:t>
          </a:r>
          <a:r>
            <a:rPr lang="en-ID" sz="1900" b="1" kern="1200" dirty="0"/>
            <a:t> yang </a:t>
          </a:r>
          <a:r>
            <a:rPr lang="en-ID" sz="1900" b="1" kern="1200" dirty="0" err="1"/>
            <a:t>cukup</a:t>
          </a:r>
          <a:r>
            <a:rPr lang="en-ID" sz="1900" b="1" kern="1200" dirty="0"/>
            <a:t>, </a:t>
          </a:r>
          <a:r>
            <a:rPr lang="en-ID" sz="1900" b="1" kern="1200" dirty="0" err="1"/>
            <a:t>sekitar</a:t>
          </a:r>
          <a:r>
            <a:rPr lang="en-ID" sz="1900" b="1" kern="1200" dirty="0"/>
            <a:t> 8-10 </a:t>
          </a:r>
          <a:r>
            <a:rPr lang="en-ID" sz="1900" b="1" kern="1200" dirty="0" err="1"/>
            <a:t>gelas</a:t>
          </a:r>
          <a:r>
            <a:rPr lang="en-ID" sz="1900" b="1" kern="1200" dirty="0"/>
            <a:t> </a:t>
          </a:r>
          <a:r>
            <a:rPr lang="en-ID" sz="1900" b="1" kern="1200" dirty="0" err="1"/>
            <a:t>sehari</a:t>
          </a:r>
          <a:r>
            <a:rPr lang="en-ID" sz="1900" b="1" kern="1200" dirty="0"/>
            <a:t>, </a:t>
          </a:r>
          <a:r>
            <a:rPr lang="en-ID" sz="1900" b="1" kern="1200" dirty="0" err="1"/>
            <a:t>diusahakan</a:t>
          </a:r>
          <a:r>
            <a:rPr lang="en-ID" sz="1900" b="1" kern="1200" dirty="0"/>
            <a:t> </a:t>
          </a:r>
          <a:r>
            <a:rPr lang="en-ID" sz="1900" b="1" kern="1200" dirty="0" err="1"/>
            <a:t>untuk</a:t>
          </a:r>
          <a:r>
            <a:rPr lang="en-ID" sz="1900" b="1" kern="1200" dirty="0"/>
            <a:t> </a:t>
          </a:r>
          <a:r>
            <a:rPr lang="en-ID" sz="1900" b="1" kern="1200" dirty="0" err="1"/>
            <a:t>minum</a:t>
          </a:r>
          <a:r>
            <a:rPr lang="en-ID" sz="1900" b="1" kern="1200" dirty="0"/>
            <a:t> yang </a:t>
          </a:r>
          <a:r>
            <a:rPr lang="en-ID" sz="1900" b="1" kern="1200" dirty="0" err="1"/>
            <a:t>cukup</a:t>
          </a:r>
          <a:r>
            <a:rPr lang="en-ID" sz="1900" b="1" kern="1200" dirty="0"/>
            <a:t> </a:t>
          </a:r>
          <a:r>
            <a:rPr lang="en-ID" sz="1900" b="1" kern="1200" dirty="0" err="1"/>
            <a:t>meski</a:t>
          </a:r>
          <a:r>
            <a:rPr lang="en-ID" sz="1900" b="1" kern="1200" dirty="0"/>
            <a:t> </a:t>
          </a:r>
          <a:r>
            <a:rPr lang="en-ID" sz="1900" b="1" kern="1200" dirty="0" err="1"/>
            <a:t>tidak</a:t>
          </a:r>
          <a:r>
            <a:rPr lang="en-ID" sz="1900" b="1" kern="1200" dirty="0"/>
            <a:t> </a:t>
          </a:r>
          <a:r>
            <a:rPr lang="en-ID" sz="1900" b="1" kern="1200" dirty="0" err="1"/>
            <a:t>haus</a:t>
          </a:r>
          <a:r>
            <a:rPr lang="en-ID" sz="1900" b="1" kern="1200" dirty="0"/>
            <a:t> (2 </a:t>
          </a:r>
          <a:r>
            <a:rPr lang="en-ID" sz="1900" b="1" kern="1200" dirty="0" err="1"/>
            <a:t>gelas</a:t>
          </a:r>
          <a:r>
            <a:rPr lang="en-ID" sz="1900" b="1" kern="1200" dirty="0"/>
            <a:t> </a:t>
          </a:r>
          <a:r>
            <a:rPr lang="en-ID" sz="1900" b="1" kern="1200" dirty="0" err="1"/>
            <a:t>saat</a:t>
          </a:r>
          <a:r>
            <a:rPr lang="en-ID" sz="1900" b="1" kern="1200" dirty="0"/>
            <a:t> </a:t>
          </a:r>
          <a:r>
            <a:rPr lang="en-ID" sz="1900" b="1" kern="1200" dirty="0" err="1"/>
            <a:t>sahur</a:t>
          </a:r>
          <a:r>
            <a:rPr lang="en-ID" sz="1900" b="1" kern="1200" dirty="0"/>
            <a:t>, 2 </a:t>
          </a:r>
          <a:r>
            <a:rPr lang="en-ID" sz="1900" b="1" kern="1200" dirty="0" err="1"/>
            <a:t>gelas</a:t>
          </a:r>
          <a:r>
            <a:rPr lang="en-ID" sz="1900" b="1" kern="1200" dirty="0"/>
            <a:t> </a:t>
          </a:r>
          <a:r>
            <a:rPr lang="en-ID" sz="1900" b="1" kern="1200" dirty="0" err="1"/>
            <a:t>saat</a:t>
          </a:r>
          <a:r>
            <a:rPr lang="en-ID" sz="1900" b="1" kern="1200" dirty="0"/>
            <a:t> </a:t>
          </a:r>
          <a:r>
            <a:rPr lang="en-ID" sz="1900" b="1" kern="1200" dirty="0" err="1"/>
            <a:t>berbuka</a:t>
          </a:r>
          <a:r>
            <a:rPr lang="en-ID" sz="1900" b="1" kern="1200" dirty="0"/>
            <a:t>, 4 </a:t>
          </a:r>
          <a:r>
            <a:rPr lang="en-ID" sz="1900" b="1" kern="1200" dirty="0" err="1"/>
            <a:t>gelas</a:t>
          </a:r>
          <a:r>
            <a:rPr lang="en-ID" sz="1900" b="1" kern="1200" dirty="0"/>
            <a:t> </a:t>
          </a:r>
          <a:r>
            <a:rPr lang="en-ID" sz="1900" b="1" kern="1200" dirty="0" err="1"/>
            <a:t>saat</a:t>
          </a:r>
          <a:r>
            <a:rPr lang="en-ID" sz="1900" b="1" kern="1200" dirty="0"/>
            <a:t> </a:t>
          </a:r>
          <a:r>
            <a:rPr lang="en-ID" sz="1900" b="1" kern="1200" dirty="0" err="1"/>
            <a:t>malam</a:t>
          </a:r>
          <a:r>
            <a:rPr lang="en-ID" sz="1900" b="1" kern="1200" dirty="0"/>
            <a:t>).</a:t>
          </a:r>
        </a:p>
      </dsp:txBody>
      <dsp:txXfrm>
        <a:off x="1785250" y="84666"/>
        <a:ext cx="6518240" cy="1693333"/>
      </dsp:txXfrm>
    </dsp:sp>
    <dsp:sp modelId="{90FC8851-0B48-494E-A0D4-92C8086B1812}">
      <dsp:nvSpPr>
        <dsp:cNvPr id="0" name=""/>
        <dsp:cNvSpPr/>
      </dsp:nvSpPr>
      <dsp:spPr>
        <a:xfrm>
          <a:off x="1591413" y="1584035"/>
          <a:ext cx="664279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67784-359F-468F-96CE-BEC778002BB7}">
      <dsp:nvSpPr>
        <dsp:cNvPr id="0" name=""/>
        <dsp:cNvSpPr/>
      </dsp:nvSpPr>
      <dsp:spPr>
        <a:xfrm>
          <a:off x="1785250" y="1862666"/>
          <a:ext cx="651824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b="1" kern="1200" dirty="0" err="1"/>
            <a:t>Untuk</a:t>
          </a:r>
          <a:r>
            <a:rPr lang="en-ID" sz="1900" b="1" kern="1200" dirty="0"/>
            <a:t> </a:t>
          </a:r>
          <a:r>
            <a:rPr lang="en-ID" sz="1900" b="1" kern="1200" dirty="0" err="1"/>
            <a:t>kebutuhan</a:t>
          </a:r>
          <a:r>
            <a:rPr lang="en-ID" sz="1900" b="1" kern="1200" dirty="0"/>
            <a:t> </a:t>
          </a:r>
          <a:r>
            <a:rPr lang="en-ID" sz="1900" b="1" kern="1200" dirty="0" err="1"/>
            <a:t>kalori</a:t>
          </a:r>
          <a:r>
            <a:rPr lang="en-ID" sz="1900" b="1" kern="1200" dirty="0"/>
            <a:t>, </a:t>
          </a:r>
          <a:r>
            <a:rPr lang="en-ID" sz="1900" b="1" kern="1200" dirty="0" err="1"/>
            <a:t>biasanya</a:t>
          </a:r>
          <a:r>
            <a:rPr lang="en-ID" sz="1900" b="1" kern="1200" dirty="0"/>
            <a:t> </a:t>
          </a:r>
          <a:r>
            <a:rPr lang="en-ID" sz="1900" b="1" kern="1200" dirty="0" err="1"/>
            <a:t>wanita</a:t>
          </a:r>
          <a:r>
            <a:rPr lang="en-ID" sz="1900" b="1" kern="1200" dirty="0"/>
            <a:t> </a:t>
          </a:r>
          <a:r>
            <a:rPr lang="en-ID" sz="1900" b="1" kern="1200" dirty="0" err="1"/>
            <a:t>membutuhkan</a:t>
          </a:r>
          <a:r>
            <a:rPr lang="en-ID" sz="1900" b="1" kern="1200" dirty="0"/>
            <a:t> </a:t>
          </a:r>
          <a:r>
            <a:rPr lang="en-ID" sz="1900" b="1" kern="1200" dirty="0" err="1"/>
            <a:t>kalori</a:t>
          </a:r>
          <a:r>
            <a:rPr lang="en-ID" sz="1900" b="1" kern="1200" dirty="0"/>
            <a:t> </a:t>
          </a:r>
          <a:r>
            <a:rPr lang="en-ID" sz="1900" b="1" kern="1200" dirty="0" err="1"/>
            <a:t>sekitar</a:t>
          </a:r>
          <a:r>
            <a:rPr lang="en-ID" sz="1900" b="1" kern="1200" dirty="0"/>
            <a:t> 1.900 </a:t>
          </a:r>
          <a:r>
            <a:rPr lang="en-ID" sz="1900" b="1" kern="1200" dirty="0" err="1"/>
            <a:t>kalori</a:t>
          </a:r>
          <a:r>
            <a:rPr lang="en-ID" sz="1900" b="1" kern="1200" dirty="0"/>
            <a:t>, </a:t>
          </a:r>
          <a:r>
            <a:rPr lang="en-ID" sz="1900" b="1" kern="1200" dirty="0" err="1"/>
            <a:t>sementara</a:t>
          </a:r>
          <a:r>
            <a:rPr lang="en-ID" sz="1900" b="1" kern="1200" dirty="0"/>
            <a:t> </a:t>
          </a:r>
          <a:r>
            <a:rPr lang="en-ID" sz="1900" b="1" kern="1200" dirty="0" err="1"/>
            <a:t>pria</a:t>
          </a:r>
          <a:r>
            <a:rPr lang="en-ID" sz="1900" b="1" kern="1200" dirty="0"/>
            <a:t> 2.100 </a:t>
          </a:r>
          <a:r>
            <a:rPr lang="en-ID" sz="1900" b="1" kern="1200" dirty="0" err="1"/>
            <a:t>kalori</a:t>
          </a:r>
          <a:r>
            <a:rPr lang="en-ID" sz="1900" b="1" kern="1200" dirty="0"/>
            <a:t>. </a:t>
          </a:r>
          <a:r>
            <a:rPr lang="en-ID" sz="1900" b="1" kern="1200" dirty="0" err="1"/>
            <a:t>Terpenuhi</a:t>
          </a:r>
          <a:r>
            <a:rPr lang="en-ID" sz="1900" b="1" kern="1200" dirty="0"/>
            <a:t> </a:t>
          </a:r>
          <a:r>
            <a:rPr lang="en-ID" sz="1900" b="1" kern="1200" dirty="0" err="1"/>
            <a:t>dari</a:t>
          </a:r>
          <a:r>
            <a:rPr lang="en-ID" sz="1900" b="1" kern="1200" dirty="0"/>
            <a:t> </a:t>
          </a:r>
          <a:r>
            <a:rPr lang="en-ID" sz="1900" b="1" kern="1200" dirty="0" err="1"/>
            <a:t>makanan</a:t>
          </a:r>
          <a:r>
            <a:rPr lang="en-ID" sz="1900" b="1" kern="1200" dirty="0"/>
            <a:t> dan </a:t>
          </a:r>
          <a:r>
            <a:rPr lang="en-ID" sz="1900" b="1" kern="1200" dirty="0" err="1"/>
            <a:t>minuman</a:t>
          </a:r>
          <a:r>
            <a:rPr lang="en-ID" sz="1900" b="1" kern="1200" dirty="0"/>
            <a:t> </a:t>
          </a:r>
          <a:r>
            <a:rPr lang="en-ID" sz="1900" b="1" kern="1200" dirty="0" err="1"/>
            <a:t>selama</a:t>
          </a:r>
          <a:r>
            <a:rPr lang="en-ID" sz="1900" b="1" kern="1200" dirty="0"/>
            <a:t> </a:t>
          </a:r>
          <a:r>
            <a:rPr lang="en-ID" sz="1900" b="1" kern="1200" dirty="0" err="1"/>
            <a:t>sahur</a:t>
          </a:r>
          <a:r>
            <a:rPr lang="en-ID" sz="1900" b="1" kern="1200" dirty="0"/>
            <a:t> dan </a:t>
          </a:r>
          <a:r>
            <a:rPr lang="en-ID" sz="1900" b="1" kern="1200" dirty="0" err="1"/>
            <a:t>buka</a:t>
          </a:r>
          <a:r>
            <a:rPr lang="en-ID" sz="1900" b="1" kern="1200" dirty="0"/>
            <a:t> </a:t>
          </a:r>
          <a:r>
            <a:rPr lang="en-ID" sz="1900" b="1" kern="1200" dirty="0" err="1"/>
            <a:t>puasa</a:t>
          </a:r>
          <a:r>
            <a:rPr lang="en-ID" sz="1900" b="1" kern="1200" dirty="0"/>
            <a:t> yang </a:t>
          </a:r>
          <a:r>
            <a:rPr lang="en-ID" sz="1900" b="1" kern="1200" dirty="0" err="1"/>
            <a:t>harus</a:t>
          </a:r>
          <a:r>
            <a:rPr lang="en-ID" sz="1900" b="1" kern="1200" dirty="0"/>
            <a:t> </a:t>
          </a:r>
          <a:r>
            <a:rPr lang="en-ID" sz="1900" b="1" kern="1200" dirty="0" err="1"/>
            <a:t>memenuhi</a:t>
          </a:r>
          <a:r>
            <a:rPr lang="en-ID" sz="1900" b="1" kern="1200" dirty="0"/>
            <a:t> </a:t>
          </a:r>
          <a:r>
            <a:rPr lang="en-ID" sz="1900" b="1" kern="1200" dirty="0" err="1"/>
            <a:t>standar</a:t>
          </a:r>
          <a:r>
            <a:rPr lang="en-ID" sz="1900" b="1" kern="1200" dirty="0"/>
            <a:t> </a:t>
          </a:r>
          <a:r>
            <a:rPr lang="en-ID" sz="1900" b="1" kern="1200" dirty="0" err="1"/>
            <a:t>gizi</a:t>
          </a:r>
          <a:r>
            <a:rPr lang="en-ID" sz="1900" b="1" kern="1200" dirty="0"/>
            <a:t> </a:t>
          </a:r>
          <a:r>
            <a:rPr lang="en-ID" sz="1900" b="1" kern="1200" dirty="0" err="1"/>
            <a:t>yaitu</a:t>
          </a:r>
          <a:r>
            <a:rPr lang="en-ID" sz="1900" b="1" kern="1200" dirty="0"/>
            <a:t> 50% </a:t>
          </a:r>
          <a:r>
            <a:rPr lang="en-ID" sz="1900" b="1" kern="1200" dirty="0" err="1"/>
            <a:t>karbohidrat</a:t>
          </a:r>
          <a:r>
            <a:rPr lang="en-ID" sz="1900" b="1" kern="1200" dirty="0"/>
            <a:t>, 25% lemak, 10-15% protein, </a:t>
          </a:r>
          <a:r>
            <a:rPr lang="en-ID" sz="1900" b="1" kern="1200" dirty="0" err="1"/>
            <a:t>serta</a:t>
          </a:r>
          <a:r>
            <a:rPr lang="en-ID" sz="1900" b="1" kern="1200" dirty="0"/>
            <a:t> vitamin dan mineral </a:t>
          </a:r>
          <a:r>
            <a:rPr lang="en-ID" sz="1900" b="1" kern="1200" dirty="0" err="1"/>
            <a:t>secukupnya</a:t>
          </a:r>
          <a:r>
            <a:rPr lang="en-ID" sz="1900" b="1" kern="1200" dirty="0"/>
            <a:t>.</a:t>
          </a:r>
        </a:p>
      </dsp:txBody>
      <dsp:txXfrm>
        <a:off x="1785250" y="1862666"/>
        <a:ext cx="6518240" cy="1693333"/>
      </dsp:txXfrm>
    </dsp:sp>
    <dsp:sp modelId="{39B3A532-F1CD-4C99-AFF8-BAF4CB069857}">
      <dsp:nvSpPr>
        <dsp:cNvPr id="0" name=""/>
        <dsp:cNvSpPr/>
      </dsp:nvSpPr>
      <dsp:spPr>
        <a:xfrm>
          <a:off x="1660698" y="3556000"/>
          <a:ext cx="664279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82B1B-A635-4857-95C6-9F46750EE8C3}">
      <dsp:nvSpPr>
        <dsp:cNvPr id="0" name=""/>
        <dsp:cNvSpPr/>
      </dsp:nvSpPr>
      <dsp:spPr>
        <a:xfrm>
          <a:off x="1785250" y="3714360"/>
          <a:ext cx="6518240" cy="1693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b="1" kern="1200" dirty="0" err="1"/>
            <a:t>Saat</a:t>
          </a:r>
          <a:r>
            <a:rPr lang="en-ID" sz="1900" b="1" kern="1200" dirty="0"/>
            <a:t> </a:t>
          </a:r>
          <a:r>
            <a:rPr lang="en-ID" sz="1900" b="1" kern="1200" dirty="0" err="1"/>
            <a:t>berbuka</a:t>
          </a:r>
          <a:r>
            <a:rPr lang="en-ID" sz="1900" b="1" kern="1200" dirty="0"/>
            <a:t> </a:t>
          </a:r>
          <a:r>
            <a:rPr lang="en-ID" sz="1900" b="1" kern="1200" dirty="0" err="1"/>
            <a:t>puasa</a:t>
          </a:r>
          <a:r>
            <a:rPr lang="en-ID" sz="1900" b="1" kern="1200" dirty="0"/>
            <a:t>, </a:t>
          </a:r>
          <a:r>
            <a:rPr lang="en-ID" sz="1900" b="1" kern="1200" dirty="0" err="1"/>
            <a:t>hendaknya</a:t>
          </a:r>
          <a:r>
            <a:rPr lang="en-ID" sz="1900" b="1" kern="1200" dirty="0"/>
            <a:t> </a:t>
          </a:r>
          <a:r>
            <a:rPr lang="en-ID" sz="1900" b="1" kern="1200" dirty="0" err="1"/>
            <a:t>tidak</a:t>
          </a:r>
          <a:r>
            <a:rPr lang="en-ID" sz="1900" b="1" kern="1200" dirty="0"/>
            <a:t> </a:t>
          </a:r>
          <a:r>
            <a:rPr lang="en-ID" sz="1900" b="1" kern="1200" dirty="0" err="1"/>
            <a:t>makan</a:t>
          </a:r>
          <a:r>
            <a:rPr lang="en-ID" sz="1900" b="1" kern="1200" dirty="0"/>
            <a:t> </a:t>
          </a:r>
          <a:r>
            <a:rPr lang="en-ID" sz="1900" b="1" kern="1200" dirty="0" err="1"/>
            <a:t>sekaligus</a:t>
          </a:r>
          <a:r>
            <a:rPr lang="en-ID" sz="1900" b="1" kern="1200" dirty="0"/>
            <a:t> </a:t>
          </a:r>
          <a:r>
            <a:rPr lang="en-ID" sz="1900" b="1" kern="1200" dirty="0" err="1"/>
            <a:t>banyak</a:t>
          </a:r>
          <a:r>
            <a:rPr lang="en-ID" sz="1900" b="1" kern="1200" dirty="0"/>
            <a:t>, </a:t>
          </a:r>
          <a:r>
            <a:rPr lang="en-ID" sz="1900" b="1" kern="1200" dirty="0" err="1"/>
            <a:t>tapi</a:t>
          </a:r>
          <a:r>
            <a:rPr lang="en-ID" sz="1900" b="1" kern="1200" dirty="0"/>
            <a:t> </a:t>
          </a:r>
          <a:r>
            <a:rPr lang="en-ID" sz="1900" b="1" kern="1200" dirty="0" err="1"/>
            <a:t>secara</a:t>
          </a:r>
          <a:r>
            <a:rPr lang="en-ID" sz="1900" b="1" kern="1200" dirty="0"/>
            <a:t> </a:t>
          </a:r>
          <a:r>
            <a:rPr lang="en-ID" sz="1900" b="1" kern="1200" dirty="0" err="1"/>
            <a:t>bertahap</a:t>
          </a:r>
          <a:r>
            <a:rPr lang="en-ID" sz="1900" b="1" kern="1200" dirty="0"/>
            <a:t>. </a:t>
          </a:r>
          <a:r>
            <a:rPr lang="en-ID" sz="1900" b="1" kern="1200" dirty="0" err="1"/>
            <a:t>Dimulai</a:t>
          </a:r>
          <a:r>
            <a:rPr lang="en-ID" sz="1900" b="1" kern="1200" dirty="0"/>
            <a:t> </a:t>
          </a:r>
          <a:r>
            <a:rPr lang="en-ID" sz="1900" b="1" kern="1200" dirty="0" err="1"/>
            <a:t>dengan</a:t>
          </a:r>
          <a:r>
            <a:rPr lang="en-ID" sz="1900" b="1" kern="1200" dirty="0"/>
            <a:t> </a:t>
          </a:r>
          <a:r>
            <a:rPr lang="en-ID" sz="1900" b="1" kern="1200" dirty="0" err="1"/>
            <a:t>menikmati</a:t>
          </a:r>
          <a:r>
            <a:rPr lang="en-ID" sz="1900" b="1" kern="1200" dirty="0"/>
            <a:t> </a:t>
          </a:r>
          <a:r>
            <a:rPr lang="en-ID" sz="1900" b="1" kern="1200" dirty="0" err="1"/>
            <a:t>makanan</a:t>
          </a:r>
          <a:r>
            <a:rPr lang="en-ID" sz="1900" b="1" kern="1200" dirty="0"/>
            <a:t> </a:t>
          </a:r>
          <a:r>
            <a:rPr lang="en-ID" sz="1900" b="1" kern="1200" dirty="0" err="1"/>
            <a:t>ringan</a:t>
          </a:r>
          <a:r>
            <a:rPr lang="en-ID" sz="1900" b="1" kern="1200" dirty="0"/>
            <a:t> </a:t>
          </a:r>
          <a:r>
            <a:rPr lang="en-ID" sz="1900" b="1" kern="1200" dirty="0" err="1"/>
            <a:t>atau</a:t>
          </a:r>
          <a:r>
            <a:rPr lang="en-ID" sz="1900" b="1" kern="1200" dirty="0"/>
            <a:t> </a:t>
          </a:r>
          <a:r>
            <a:rPr lang="en-ID" sz="1900" b="1" kern="1200" dirty="0" err="1"/>
            <a:t>minuman</a:t>
          </a:r>
          <a:r>
            <a:rPr lang="en-ID" sz="1900" b="1" kern="1200" dirty="0"/>
            <a:t> yang </a:t>
          </a:r>
          <a:r>
            <a:rPr lang="en-ID" sz="1900" b="1" kern="1200" dirty="0" err="1"/>
            <a:t>manis-manis</a:t>
          </a:r>
          <a:r>
            <a:rPr lang="en-ID" sz="1900" b="1" kern="1200" dirty="0"/>
            <a:t> </a:t>
          </a:r>
          <a:r>
            <a:rPr lang="en-ID" sz="1900" b="1" kern="1200" dirty="0" err="1"/>
            <a:t>untuk</a:t>
          </a:r>
          <a:r>
            <a:rPr lang="en-ID" sz="1900" b="1" kern="1200" dirty="0"/>
            <a:t> </a:t>
          </a:r>
          <a:r>
            <a:rPr lang="en-ID" sz="1900" b="1" kern="1200" dirty="0" err="1"/>
            <a:t>menyuplai</a:t>
          </a:r>
          <a:r>
            <a:rPr lang="en-ID" sz="1900" b="1" kern="1200" dirty="0"/>
            <a:t> </a:t>
          </a:r>
          <a:r>
            <a:rPr lang="en-ID" sz="1900" b="1" kern="1200" dirty="0" err="1"/>
            <a:t>energi</a:t>
          </a:r>
          <a:r>
            <a:rPr lang="en-ID" sz="1900" b="1" kern="1200" dirty="0"/>
            <a:t>.</a:t>
          </a:r>
        </a:p>
      </dsp:txBody>
      <dsp:txXfrm>
        <a:off x="1785250" y="3714360"/>
        <a:ext cx="6518240" cy="1693333"/>
      </dsp:txXfrm>
    </dsp:sp>
    <dsp:sp modelId="{8D1AEA45-D37A-40E4-A8B2-0866A22ED34A}">
      <dsp:nvSpPr>
        <dsp:cNvPr id="0" name=""/>
        <dsp:cNvSpPr/>
      </dsp:nvSpPr>
      <dsp:spPr>
        <a:xfrm>
          <a:off x="1660698" y="5334000"/>
          <a:ext cx="664279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0A9A3-7C0E-4DAC-B27C-C02360AB95C5}">
      <dsp:nvSpPr>
        <dsp:cNvPr id="0" name=""/>
        <dsp:cNvSpPr/>
      </dsp:nvSpPr>
      <dsp:spPr>
        <a:xfrm>
          <a:off x="0" y="0"/>
          <a:ext cx="8234218" cy="0"/>
        </a:xfrm>
        <a:prstGeom prst="lin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62EF0-C592-4238-A903-B0C3A0E4D2CE}">
      <dsp:nvSpPr>
        <dsp:cNvPr id="0" name=""/>
        <dsp:cNvSpPr/>
      </dsp:nvSpPr>
      <dsp:spPr>
        <a:xfrm>
          <a:off x="0" y="0"/>
          <a:ext cx="1646843" cy="5195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/>
            <a:t>Lakukan</a:t>
          </a:r>
          <a:r>
            <a:rPr lang="en-US" sz="3200" b="1" kern="1200" dirty="0"/>
            <a:t> </a:t>
          </a:r>
          <a:r>
            <a:rPr lang="en-US" sz="3200" b="1" kern="1200" dirty="0" err="1"/>
            <a:t>Puasa</a:t>
          </a:r>
          <a:r>
            <a:rPr lang="en-US" sz="3200" b="1" kern="1200" dirty="0"/>
            <a:t> </a:t>
          </a:r>
          <a:r>
            <a:rPr lang="en-US" sz="3200" b="1" kern="1200" dirty="0" err="1"/>
            <a:t>dengan</a:t>
          </a:r>
          <a:r>
            <a:rPr lang="en-US" sz="3200" b="1" kern="1200" dirty="0"/>
            <a:t> </a:t>
          </a:r>
          <a:r>
            <a:rPr lang="en-US" sz="3200" b="1" kern="1200" dirty="0" err="1"/>
            <a:t>Benar</a:t>
          </a:r>
          <a:r>
            <a:rPr lang="en-US" sz="3200" b="1" kern="1200" dirty="0"/>
            <a:t> </a:t>
          </a:r>
          <a:endParaRPr lang="en-ID" sz="3200" b="1" kern="1200" dirty="0"/>
        </a:p>
      </dsp:txBody>
      <dsp:txXfrm>
        <a:off x="0" y="0"/>
        <a:ext cx="1646843" cy="5195839"/>
      </dsp:txXfrm>
    </dsp:sp>
    <dsp:sp modelId="{D7551584-0926-4D7D-B84C-CDDBB8AC929F}">
      <dsp:nvSpPr>
        <dsp:cNvPr id="0" name=""/>
        <dsp:cNvSpPr/>
      </dsp:nvSpPr>
      <dsp:spPr>
        <a:xfrm>
          <a:off x="1770356" y="81184"/>
          <a:ext cx="6463861" cy="1623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/>
            <a:t>Saat</a:t>
          </a:r>
          <a:r>
            <a:rPr lang="en-ID" sz="2000" b="1" kern="1200" dirty="0"/>
            <a:t> </a:t>
          </a:r>
          <a:r>
            <a:rPr lang="en-ID" sz="2000" b="1" kern="1200" dirty="0" err="1"/>
            <a:t>sahur</a:t>
          </a:r>
          <a:r>
            <a:rPr lang="en-ID" sz="2000" b="1" kern="1200" dirty="0"/>
            <a:t>, </a:t>
          </a:r>
          <a:r>
            <a:rPr lang="en-ID" sz="2000" b="1" kern="1200" dirty="0" err="1"/>
            <a:t>anjurannya</a:t>
          </a:r>
          <a:r>
            <a:rPr lang="en-ID" sz="2000" b="1" kern="1200" dirty="0"/>
            <a:t> </a:t>
          </a:r>
          <a:r>
            <a:rPr lang="en-ID" sz="2000" b="1" kern="1200" dirty="0" err="1"/>
            <a:t>selambat</a:t>
          </a:r>
          <a:r>
            <a:rPr lang="en-ID" sz="2000" b="1" kern="1200" dirty="0"/>
            <a:t> </a:t>
          </a:r>
          <a:r>
            <a:rPr lang="en-ID" sz="2000" b="1" kern="1200" dirty="0" err="1"/>
            <a:t>mungkin</a:t>
          </a:r>
          <a:r>
            <a:rPr lang="en-ID" sz="2000" b="1" kern="1200" dirty="0"/>
            <a:t>, </a:t>
          </a:r>
          <a:r>
            <a:rPr lang="en-ID" sz="2000" b="1" kern="1200" dirty="0" err="1"/>
            <a:t>kira-kira</a:t>
          </a:r>
          <a:r>
            <a:rPr lang="en-ID" sz="2000" b="1" kern="1200" dirty="0"/>
            <a:t> </a:t>
          </a:r>
          <a:r>
            <a:rPr lang="en-ID" sz="2000" b="1" kern="1200" dirty="0" err="1"/>
            <a:t>setengah</a:t>
          </a:r>
          <a:r>
            <a:rPr lang="en-ID" sz="2000" b="1" kern="1200" dirty="0"/>
            <a:t> jam </a:t>
          </a:r>
          <a:r>
            <a:rPr lang="en-ID" sz="2000" b="1" kern="1200" dirty="0" err="1"/>
            <a:t>sebelum</a:t>
          </a:r>
          <a:r>
            <a:rPr lang="en-ID" sz="2000" b="1" kern="1200" dirty="0"/>
            <a:t> </a:t>
          </a:r>
          <a:r>
            <a:rPr lang="en-ID" sz="2000" b="1" kern="1200" dirty="0" err="1"/>
            <a:t>Imsak</a:t>
          </a:r>
          <a:r>
            <a:rPr lang="en-ID" sz="2000" b="1" kern="1200" dirty="0"/>
            <a:t>. </a:t>
          </a:r>
          <a:r>
            <a:rPr lang="en-ID" sz="2000" b="1" kern="1200" dirty="0" err="1"/>
            <a:t>Tapi</a:t>
          </a:r>
          <a:r>
            <a:rPr lang="en-ID" sz="2000" b="1" kern="1200" dirty="0"/>
            <a:t> </a:t>
          </a:r>
          <a:r>
            <a:rPr lang="en-ID" sz="2000" b="1" kern="1200" dirty="0" err="1"/>
            <a:t>ingat</a:t>
          </a:r>
          <a:r>
            <a:rPr lang="en-ID" sz="2000" b="1" kern="1200" dirty="0"/>
            <a:t>, </a:t>
          </a:r>
          <a:r>
            <a:rPr lang="en-ID" sz="2000" b="1" kern="1200" dirty="0" err="1"/>
            <a:t>sebaiknya</a:t>
          </a:r>
          <a:r>
            <a:rPr lang="en-ID" sz="2000" b="1" kern="1200" dirty="0"/>
            <a:t> </a:t>
          </a:r>
          <a:r>
            <a:rPr lang="en-ID" sz="2000" b="1" kern="1200" dirty="0" err="1"/>
            <a:t>makan</a:t>
          </a:r>
          <a:r>
            <a:rPr lang="en-ID" sz="2000" b="1" kern="1200" dirty="0"/>
            <a:t> </a:t>
          </a:r>
          <a:r>
            <a:rPr lang="en-ID" sz="2000" b="1" kern="1200" dirty="0" err="1"/>
            <a:t>sahur</a:t>
          </a:r>
          <a:r>
            <a:rPr lang="en-ID" sz="2000" b="1" kern="1200" dirty="0"/>
            <a:t> </a:t>
          </a:r>
          <a:r>
            <a:rPr lang="en-ID" sz="2000" b="1" kern="1200" dirty="0" err="1"/>
            <a:t>tidak</a:t>
          </a:r>
          <a:r>
            <a:rPr lang="en-ID" sz="2000" b="1" kern="1200" dirty="0"/>
            <a:t> </a:t>
          </a:r>
          <a:r>
            <a:rPr lang="en-ID" sz="2000" b="1" kern="1200" dirty="0" err="1"/>
            <a:t>terlalu</a:t>
          </a:r>
          <a:r>
            <a:rPr lang="en-ID" sz="2000" b="1" kern="1200" dirty="0"/>
            <a:t> </a:t>
          </a:r>
          <a:r>
            <a:rPr lang="en-ID" sz="2000" b="1" kern="1200" dirty="0" err="1"/>
            <a:t>kenyang</a:t>
          </a:r>
          <a:r>
            <a:rPr lang="en-ID" sz="2000" b="1" kern="1200" dirty="0"/>
            <a:t>, </a:t>
          </a:r>
          <a:r>
            <a:rPr lang="en-ID" sz="2000" b="1" kern="1200" dirty="0" err="1"/>
            <a:t>kira-kira</a:t>
          </a:r>
          <a:r>
            <a:rPr lang="en-ID" sz="2000" b="1" kern="1200" dirty="0"/>
            <a:t> </a:t>
          </a:r>
          <a:r>
            <a:rPr lang="en-ID" sz="2000" b="1" kern="1200" dirty="0" err="1"/>
            <a:t>sepertiga</a:t>
          </a:r>
          <a:r>
            <a:rPr lang="en-ID" sz="2000" b="1" kern="1200" dirty="0"/>
            <a:t> </a:t>
          </a:r>
          <a:r>
            <a:rPr lang="en-ID" sz="2000" b="1" kern="1200" dirty="0" err="1"/>
            <a:t>dari</a:t>
          </a:r>
          <a:r>
            <a:rPr lang="en-ID" sz="2000" b="1" kern="1200" dirty="0"/>
            <a:t> </a:t>
          </a:r>
          <a:r>
            <a:rPr lang="en-ID" sz="2000" b="1" kern="1200" dirty="0" err="1"/>
            <a:t>kebutuhan</a:t>
          </a:r>
          <a:r>
            <a:rPr lang="en-ID" sz="2000" b="1" kern="1200" dirty="0"/>
            <a:t> </a:t>
          </a:r>
          <a:r>
            <a:rPr lang="en-ID" sz="2000" b="1" kern="1200" dirty="0" err="1"/>
            <a:t>kalori</a:t>
          </a:r>
          <a:r>
            <a:rPr lang="en-ID" sz="2000" b="1" kern="1200" dirty="0"/>
            <a:t> </a:t>
          </a:r>
          <a:r>
            <a:rPr lang="en-ID" sz="2000" b="1" kern="1200" dirty="0" err="1"/>
            <a:t>sehari</a:t>
          </a:r>
          <a:r>
            <a:rPr lang="en-ID" sz="2000" b="1" kern="1200" dirty="0"/>
            <a:t>. </a:t>
          </a:r>
        </a:p>
      </dsp:txBody>
      <dsp:txXfrm>
        <a:off x="1770356" y="81184"/>
        <a:ext cx="6463861" cy="1623699"/>
      </dsp:txXfrm>
    </dsp:sp>
    <dsp:sp modelId="{88945056-99DD-4987-9AA5-356BBDC506D9}">
      <dsp:nvSpPr>
        <dsp:cNvPr id="0" name=""/>
        <dsp:cNvSpPr/>
      </dsp:nvSpPr>
      <dsp:spPr>
        <a:xfrm>
          <a:off x="1646843" y="1704884"/>
          <a:ext cx="6587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F4E8DD-5DFF-4973-98FD-F1756B6EE4B5}">
      <dsp:nvSpPr>
        <dsp:cNvPr id="0" name=""/>
        <dsp:cNvSpPr/>
      </dsp:nvSpPr>
      <dsp:spPr>
        <a:xfrm>
          <a:off x="1770356" y="1786069"/>
          <a:ext cx="6463861" cy="1623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/>
            <a:t>Jika</a:t>
          </a:r>
          <a:r>
            <a:rPr lang="en-ID" sz="2000" b="1" kern="1200" dirty="0"/>
            <a:t> </a:t>
          </a:r>
          <a:r>
            <a:rPr lang="en-ID" sz="2000" b="1" kern="1200" dirty="0" err="1"/>
            <a:t>tidak</a:t>
          </a:r>
          <a:r>
            <a:rPr lang="en-ID" sz="2000" b="1" kern="1200" dirty="0"/>
            <a:t> </a:t>
          </a:r>
          <a:r>
            <a:rPr lang="en-ID" sz="2000" b="1" kern="1200" dirty="0" err="1"/>
            <a:t>bisa</a:t>
          </a:r>
          <a:r>
            <a:rPr lang="en-ID" sz="2000" b="1" kern="1200" dirty="0"/>
            <a:t> </a:t>
          </a:r>
          <a:r>
            <a:rPr lang="en-ID" sz="2000" b="1" kern="1200" dirty="0" err="1"/>
            <a:t>makan</a:t>
          </a:r>
          <a:r>
            <a:rPr lang="en-ID" sz="2000" b="1" kern="1200" dirty="0"/>
            <a:t> nasi </a:t>
          </a:r>
          <a:r>
            <a:rPr lang="en-ID" sz="2000" b="1" kern="1200" dirty="0" err="1"/>
            <a:t>dalam</a:t>
          </a:r>
          <a:r>
            <a:rPr lang="en-ID" sz="2000" b="1" kern="1200" dirty="0"/>
            <a:t> </a:t>
          </a:r>
          <a:r>
            <a:rPr lang="en-ID" sz="2000" b="1" kern="1200" dirty="0" err="1"/>
            <a:t>jumlah</a:t>
          </a:r>
          <a:r>
            <a:rPr lang="en-ID" sz="2000" b="1" kern="1200" dirty="0"/>
            <a:t> yang </a:t>
          </a:r>
          <a:r>
            <a:rPr lang="en-ID" sz="2000" b="1" kern="1200" dirty="0" err="1"/>
            <a:t>cukup</a:t>
          </a:r>
          <a:r>
            <a:rPr lang="en-ID" sz="2000" b="1" kern="1200" dirty="0"/>
            <a:t> </a:t>
          </a:r>
          <a:r>
            <a:rPr lang="en-ID" sz="2000" b="1" kern="1200" dirty="0" err="1"/>
            <a:t>banyak</a:t>
          </a:r>
          <a:r>
            <a:rPr lang="en-ID" sz="2000" b="1" kern="1200" dirty="0"/>
            <a:t> (</a:t>
          </a:r>
          <a:r>
            <a:rPr lang="en-ID" sz="2000" b="1" kern="1200" dirty="0" err="1"/>
            <a:t>karena</a:t>
          </a:r>
          <a:r>
            <a:rPr lang="en-ID" sz="2000" b="1" kern="1200" dirty="0"/>
            <a:t> </a:t>
          </a:r>
          <a:r>
            <a:rPr lang="en-ID" sz="2000" b="1" kern="1200" dirty="0" err="1"/>
            <a:t>ada</a:t>
          </a:r>
          <a:r>
            <a:rPr lang="en-ID" sz="2000" b="1" kern="1200" dirty="0"/>
            <a:t> </a:t>
          </a:r>
          <a:r>
            <a:rPr lang="en-ID" sz="2000" b="1" kern="1200" dirty="0" err="1"/>
            <a:t>perubahan</a:t>
          </a:r>
          <a:r>
            <a:rPr lang="en-ID" sz="2000" b="1" kern="1200" dirty="0"/>
            <a:t> pada </a:t>
          </a:r>
          <a:r>
            <a:rPr lang="en-ID" sz="2000" b="1" kern="1200" dirty="0" err="1"/>
            <a:t>lambung</a:t>
          </a:r>
          <a:r>
            <a:rPr lang="en-ID" sz="2000" b="1" kern="1200" dirty="0"/>
            <a:t> dan </a:t>
          </a:r>
          <a:r>
            <a:rPr lang="en-ID" sz="2000" b="1" kern="1200" dirty="0" err="1"/>
            <a:t>gerakan</a:t>
          </a:r>
          <a:r>
            <a:rPr lang="en-ID" sz="2000" b="1" kern="1200" dirty="0"/>
            <a:t> </a:t>
          </a:r>
          <a:r>
            <a:rPr lang="en-ID" sz="2000" b="1" kern="1200" dirty="0" err="1"/>
            <a:t>usus</a:t>
          </a:r>
          <a:r>
            <a:rPr lang="en-ID" sz="2000" b="1" kern="1200" dirty="0"/>
            <a:t>) </a:t>
          </a:r>
          <a:r>
            <a:rPr lang="en-ID" sz="2000" b="1" kern="1200" dirty="0" err="1"/>
            <a:t>cobalah</a:t>
          </a:r>
          <a:r>
            <a:rPr lang="en-ID" sz="2000" b="1" kern="1200" dirty="0"/>
            <a:t> </a:t>
          </a:r>
          <a:r>
            <a:rPr lang="en-ID" sz="2000" b="1" kern="1200" dirty="0" err="1"/>
            <a:t>untuk</a:t>
          </a:r>
          <a:r>
            <a:rPr lang="en-ID" sz="2000" b="1" kern="1200" dirty="0"/>
            <a:t> </a:t>
          </a:r>
          <a:r>
            <a:rPr lang="en-ID" sz="2000" b="1" kern="1200" dirty="0" err="1"/>
            <a:t>makan</a:t>
          </a:r>
          <a:r>
            <a:rPr lang="en-ID" sz="2000" b="1" kern="1200" dirty="0"/>
            <a:t> </a:t>
          </a:r>
          <a:r>
            <a:rPr lang="en-ID" sz="2000" b="1" kern="1200" dirty="0" err="1"/>
            <a:t>camilan</a:t>
          </a:r>
          <a:r>
            <a:rPr lang="en-ID" sz="2000" b="1" kern="1200" dirty="0"/>
            <a:t>. </a:t>
          </a:r>
          <a:r>
            <a:rPr lang="en-ID" sz="2000" b="1" kern="1200" dirty="0" err="1"/>
            <a:t>Untuk</a:t>
          </a:r>
          <a:r>
            <a:rPr lang="en-ID" sz="2000" b="1" kern="1200" dirty="0"/>
            <a:t> </a:t>
          </a:r>
          <a:r>
            <a:rPr lang="en-ID" sz="2000" b="1" kern="1200" dirty="0" err="1"/>
            <a:t>mencegah</a:t>
          </a:r>
          <a:r>
            <a:rPr lang="en-ID" sz="2000" b="1" kern="1200" dirty="0"/>
            <a:t> </a:t>
          </a:r>
          <a:r>
            <a:rPr lang="en-ID" sz="2000" b="1" kern="1200" dirty="0" err="1"/>
            <a:t>sembelit</a:t>
          </a:r>
          <a:r>
            <a:rPr lang="en-ID" sz="2000" b="1" kern="1200" dirty="0"/>
            <a:t>, </a:t>
          </a:r>
          <a:r>
            <a:rPr lang="en-ID" sz="2000" b="1" kern="1200" dirty="0" err="1"/>
            <a:t>sebaiknya</a:t>
          </a:r>
          <a:r>
            <a:rPr lang="en-ID" sz="2000" b="1" kern="1200" dirty="0"/>
            <a:t> </a:t>
          </a:r>
          <a:r>
            <a:rPr lang="en-ID" sz="2000" b="1" kern="1200" dirty="0" err="1"/>
            <a:t>sayur</a:t>
          </a:r>
          <a:r>
            <a:rPr lang="en-ID" sz="2000" b="1" kern="1200" dirty="0"/>
            <a:t> dan </a:t>
          </a:r>
          <a:r>
            <a:rPr lang="en-ID" sz="2000" b="1" kern="1200" dirty="0" err="1"/>
            <a:t>buah</a:t>
          </a:r>
          <a:r>
            <a:rPr lang="en-ID" sz="2000" b="1" kern="1200" dirty="0"/>
            <a:t> </a:t>
          </a:r>
          <a:r>
            <a:rPr lang="en-ID" sz="2000" b="1" kern="1200" dirty="0" err="1"/>
            <a:t>dikonsumsi</a:t>
          </a:r>
          <a:r>
            <a:rPr lang="en-ID" sz="2000" b="1" kern="1200" dirty="0"/>
            <a:t> </a:t>
          </a:r>
          <a:r>
            <a:rPr lang="en-ID" sz="2000" b="1" kern="1200" dirty="0" err="1"/>
            <a:t>setiap</a:t>
          </a:r>
          <a:r>
            <a:rPr lang="en-ID" sz="2000" b="1" kern="1200" dirty="0"/>
            <a:t> </a:t>
          </a:r>
          <a:r>
            <a:rPr lang="en-ID" sz="2000" b="1" kern="1200" dirty="0" err="1"/>
            <a:t>hari</a:t>
          </a:r>
          <a:r>
            <a:rPr lang="en-ID" sz="2000" b="1" kern="1200" dirty="0"/>
            <a:t>. </a:t>
          </a:r>
        </a:p>
      </dsp:txBody>
      <dsp:txXfrm>
        <a:off x="1770356" y="1786069"/>
        <a:ext cx="6463861" cy="1623699"/>
      </dsp:txXfrm>
    </dsp:sp>
    <dsp:sp modelId="{3998EA4B-33E7-47FF-9347-053D00BE787B}">
      <dsp:nvSpPr>
        <dsp:cNvPr id="0" name=""/>
        <dsp:cNvSpPr/>
      </dsp:nvSpPr>
      <dsp:spPr>
        <a:xfrm>
          <a:off x="1646843" y="3409769"/>
          <a:ext cx="6587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192A6-8790-437E-AE96-ECEF9912E0B4}">
      <dsp:nvSpPr>
        <dsp:cNvPr id="0" name=""/>
        <dsp:cNvSpPr/>
      </dsp:nvSpPr>
      <dsp:spPr>
        <a:xfrm>
          <a:off x="1770356" y="3490954"/>
          <a:ext cx="6463861" cy="1623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b="1" kern="1200" dirty="0" err="1"/>
            <a:t>Istirahat</a:t>
          </a:r>
          <a:r>
            <a:rPr lang="en-ID" sz="2000" b="1" kern="1200" dirty="0"/>
            <a:t> di </a:t>
          </a:r>
          <a:r>
            <a:rPr lang="en-ID" sz="2000" b="1" kern="1200" dirty="0" err="1"/>
            <a:t>waktu</a:t>
          </a:r>
          <a:r>
            <a:rPr lang="en-ID" sz="2000" b="1" kern="1200" dirty="0"/>
            <a:t> </a:t>
          </a:r>
          <a:r>
            <a:rPr lang="en-ID" sz="2000" b="1" kern="1200" dirty="0" err="1"/>
            <a:t>siang</a:t>
          </a:r>
          <a:r>
            <a:rPr lang="en-ID" sz="2000" b="1" kern="1200" dirty="0"/>
            <a:t> </a:t>
          </a:r>
          <a:r>
            <a:rPr lang="en-ID" sz="2000" b="1" kern="1200" dirty="0" err="1"/>
            <a:t>hari</a:t>
          </a:r>
          <a:r>
            <a:rPr lang="en-ID" sz="2000" b="1" kern="1200" dirty="0"/>
            <a:t>. </a:t>
          </a:r>
          <a:r>
            <a:rPr lang="en-ID" sz="2000" b="1" kern="1200" dirty="0" err="1"/>
            <a:t>Ini</a:t>
          </a:r>
          <a:r>
            <a:rPr lang="en-ID" sz="2000" b="1" kern="1200" dirty="0"/>
            <a:t> </a:t>
          </a:r>
          <a:r>
            <a:rPr lang="en-ID" sz="2000" b="1" kern="1200" dirty="0" err="1"/>
            <a:t>berguna</a:t>
          </a:r>
          <a:r>
            <a:rPr lang="en-ID" sz="2000" b="1" kern="1200" dirty="0"/>
            <a:t> </a:t>
          </a:r>
          <a:r>
            <a:rPr lang="en-ID" sz="2000" b="1" kern="1200" dirty="0" err="1"/>
            <a:t>untuk</a:t>
          </a:r>
          <a:r>
            <a:rPr lang="en-ID" sz="2000" b="1" kern="1200" dirty="0"/>
            <a:t> </a:t>
          </a:r>
          <a:r>
            <a:rPr lang="en-ID" sz="2000" b="1" kern="1200" dirty="0" err="1"/>
            <a:t>menghindari</a:t>
          </a:r>
          <a:r>
            <a:rPr lang="en-ID" sz="2000" b="1" kern="1200" dirty="0"/>
            <a:t> </a:t>
          </a:r>
          <a:r>
            <a:rPr lang="en-ID" sz="2000" b="1" kern="1200" dirty="0" err="1"/>
            <a:t>keluarnya</a:t>
          </a:r>
          <a:r>
            <a:rPr lang="en-ID" sz="2000" b="1" kern="1200" dirty="0"/>
            <a:t> </a:t>
          </a:r>
          <a:r>
            <a:rPr lang="en-ID" sz="2000" b="1" kern="1200" dirty="0" err="1"/>
            <a:t>keringat</a:t>
          </a:r>
          <a:r>
            <a:rPr lang="en-ID" sz="2000" b="1" kern="1200" dirty="0"/>
            <a:t> yang </a:t>
          </a:r>
          <a:r>
            <a:rPr lang="en-ID" sz="2000" b="1" kern="1200" dirty="0" err="1"/>
            <a:t>sangat</a:t>
          </a:r>
          <a:r>
            <a:rPr lang="en-ID" sz="2000" b="1" kern="1200" dirty="0"/>
            <a:t> </a:t>
          </a:r>
          <a:r>
            <a:rPr lang="en-ID" sz="2000" b="1" kern="1200" dirty="0" err="1"/>
            <a:t>banyak</a:t>
          </a:r>
          <a:r>
            <a:rPr lang="en-ID" sz="2000" b="1" kern="1200" dirty="0"/>
            <a:t>.</a:t>
          </a:r>
        </a:p>
      </dsp:txBody>
      <dsp:txXfrm>
        <a:off x="1770356" y="3490954"/>
        <a:ext cx="6463861" cy="1623699"/>
      </dsp:txXfrm>
    </dsp:sp>
    <dsp:sp modelId="{1FB2FDD0-3834-4045-BA6F-4446D48CE37A}">
      <dsp:nvSpPr>
        <dsp:cNvPr id="0" name=""/>
        <dsp:cNvSpPr/>
      </dsp:nvSpPr>
      <dsp:spPr>
        <a:xfrm>
          <a:off x="1646843" y="5114654"/>
          <a:ext cx="658737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08B9EBBA-996F-894A-B54A-D6246ED52CEA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11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7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D62726E-379B-B349-9EED-81ED093FA806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24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6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DFA1846-DA80-1C48-A609-854EA85C59AD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189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67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8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7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00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24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9B482E8-6E0E-1B4F-B1FD-C69DB9E858D9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67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09B482E8-6E0E-1B4F-B1FD-C69DB9E858D9}" type="datetimeFigureOut">
              <a:rPr lang="en-US" smtClean="0"/>
              <a:pPr/>
              <a:t>16-04-2022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0118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263BE-CFE6-420A-8775-9B65088CD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2509" y="1449147"/>
            <a:ext cx="3858490" cy="2971051"/>
          </a:xfrm>
        </p:spPr>
        <p:txBody>
          <a:bodyPr/>
          <a:lstStyle/>
          <a:p>
            <a:pPr algn="ctr"/>
            <a:r>
              <a:rPr lang="en-US" dirty="0"/>
              <a:t>HIDUP SEHAT SAAT BULAN PUASA 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5AB55F4-A867-4528-B3B8-4AB551BE4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2509" y="4646853"/>
            <a:ext cx="3983674" cy="152399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2400" b="1" dirty="0"/>
              <a:t>Oleh :</a:t>
            </a:r>
          </a:p>
          <a:p>
            <a:pPr algn="ctr"/>
            <a:r>
              <a:rPr lang="en-US" sz="2400" b="1" dirty="0"/>
              <a:t>DEWI NURHAYATI, S</a:t>
            </a:r>
            <a:r>
              <a:rPr lang="en-US" sz="2400" b="1"/>
              <a:t>.Gz</a:t>
            </a:r>
          </a:p>
          <a:p>
            <a:pPr algn="ctr"/>
            <a:r>
              <a:rPr lang="en-US" sz="2400" b="1" dirty="0" err="1"/>
              <a:t>Petugas</a:t>
            </a:r>
            <a:r>
              <a:rPr lang="en-US" sz="2400" b="1" dirty="0"/>
              <a:t> </a:t>
            </a:r>
            <a:r>
              <a:rPr lang="en-US" sz="2400" b="1" dirty="0" err="1"/>
              <a:t>Gizi</a:t>
            </a:r>
            <a:r>
              <a:rPr lang="en-US" sz="2400" b="1" dirty="0"/>
              <a:t> </a:t>
            </a:r>
            <a:r>
              <a:rPr lang="en-US" sz="2400" b="1" dirty="0" err="1"/>
              <a:t>Puskesmas</a:t>
            </a:r>
            <a:r>
              <a:rPr lang="en-US" sz="2400" b="1" dirty="0"/>
              <a:t> </a:t>
            </a:r>
            <a:r>
              <a:rPr lang="en-US" sz="2400" b="1" dirty="0" err="1"/>
              <a:t>Boyolali</a:t>
            </a:r>
            <a:r>
              <a:rPr lang="en-US" sz="2400" b="1" dirty="0"/>
              <a:t> II</a:t>
            </a:r>
            <a:endParaRPr lang="en-ID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8F5DB9B-7937-4E99-8481-4E36EF9BE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00" y="482601"/>
            <a:ext cx="1389745" cy="20197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DE7C5F5-B0A6-43E5-803D-D9EAE92AA3D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5255" y="351401"/>
            <a:ext cx="1985963" cy="198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9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460434F4-8415-4E33-A7E7-DA9EAEDD2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06" y="2463801"/>
            <a:ext cx="11787188" cy="3657599"/>
          </a:xfrm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en-ID" sz="4000" b="1" dirty="0"/>
              <a:t>“ Hai orang – orang yang </a:t>
            </a:r>
            <a:r>
              <a:rPr lang="en-ID" sz="4000" b="1" dirty="0" err="1"/>
              <a:t>beriman</a:t>
            </a:r>
            <a:r>
              <a:rPr lang="en-ID" sz="4000" b="1" dirty="0"/>
              <a:t>, </a:t>
            </a:r>
            <a:r>
              <a:rPr lang="en-ID" sz="4000" b="1" dirty="0" err="1"/>
              <a:t>diwajibkan</a:t>
            </a:r>
            <a:r>
              <a:rPr lang="en-ID" sz="4000" b="1" dirty="0"/>
              <a:t> </a:t>
            </a:r>
            <a:r>
              <a:rPr lang="en-ID" sz="4000" b="1" dirty="0" err="1"/>
              <a:t>atas</a:t>
            </a:r>
            <a:r>
              <a:rPr lang="en-ID" sz="4000" b="1" dirty="0"/>
              <a:t> </a:t>
            </a:r>
            <a:r>
              <a:rPr lang="en-ID" sz="4000" b="1" dirty="0" err="1"/>
              <a:t>kamu</a:t>
            </a:r>
            <a:r>
              <a:rPr lang="en-ID" sz="4000" b="1" dirty="0"/>
              <a:t> </a:t>
            </a:r>
            <a:r>
              <a:rPr lang="en-ID" sz="4000" b="1" dirty="0" err="1"/>
              <a:t>berpuasa</a:t>
            </a:r>
            <a:r>
              <a:rPr lang="en-ID" sz="4000" b="1" dirty="0"/>
              <a:t> </a:t>
            </a:r>
            <a:r>
              <a:rPr lang="en-ID" sz="4000" b="1" dirty="0" err="1"/>
              <a:t>sebagaimana</a:t>
            </a:r>
            <a:r>
              <a:rPr lang="en-ID" sz="4000" b="1" dirty="0"/>
              <a:t> </a:t>
            </a:r>
            <a:r>
              <a:rPr lang="en-ID" sz="4000" b="1" dirty="0" err="1"/>
              <a:t>diwajibkan</a:t>
            </a:r>
            <a:r>
              <a:rPr lang="en-ID" sz="4000" b="1" dirty="0"/>
              <a:t> </a:t>
            </a:r>
            <a:r>
              <a:rPr lang="en-ID" sz="4000" b="1" dirty="0" err="1"/>
              <a:t>atas</a:t>
            </a:r>
            <a:r>
              <a:rPr lang="en-ID" sz="4000" b="1" dirty="0"/>
              <a:t> orang – orang </a:t>
            </a:r>
            <a:r>
              <a:rPr lang="en-ID" sz="4000" b="1" dirty="0" err="1"/>
              <a:t>sebelum</a:t>
            </a:r>
            <a:r>
              <a:rPr lang="en-ID" sz="4000" b="1" dirty="0"/>
              <a:t> </a:t>
            </a:r>
            <a:r>
              <a:rPr lang="en-ID" sz="4000" b="1" dirty="0" err="1"/>
              <a:t>kamu</a:t>
            </a:r>
            <a:r>
              <a:rPr lang="en-ID" sz="4000" b="1" dirty="0"/>
              <a:t> agar </a:t>
            </a:r>
            <a:r>
              <a:rPr lang="en-ID" sz="4000" b="1" dirty="0" err="1"/>
              <a:t>kamu</a:t>
            </a:r>
            <a:r>
              <a:rPr lang="en-ID" sz="4000" b="1" dirty="0"/>
              <a:t> </a:t>
            </a:r>
            <a:r>
              <a:rPr lang="en-ID" sz="4000" b="1" dirty="0" err="1"/>
              <a:t>bertaqwa</a:t>
            </a:r>
            <a:r>
              <a:rPr lang="en-ID" sz="4000" b="1" dirty="0"/>
              <a:t>“( Qs. Al Baqarah [2] : 183 )</a:t>
            </a:r>
          </a:p>
        </p:txBody>
      </p:sp>
    </p:spTree>
    <p:extLst>
      <p:ext uri="{BB962C8B-B14F-4D97-AF65-F5344CB8AC3E}">
        <p14:creationId xmlns:p14="http://schemas.microsoft.com/office/powerpoint/2010/main" val="60231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2EB3E2-F40D-4B0F-9D9A-87741A38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6763" y="813437"/>
            <a:ext cx="4801091" cy="970450"/>
          </a:xfrm>
        </p:spPr>
        <p:txBody>
          <a:bodyPr>
            <a:normAutofit/>
          </a:bodyPr>
          <a:lstStyle/>
          <a:p>
            <a:r>
              <a:rPr lang="en-US" b="1" dirty="0"/>
              <a:t>PUASA SEHAT</a:t>
            </a:r>
            <a:endParaRPr lang="en-ID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E88D65D8-74D2-443A-8B79-0A79A49979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2106098"/>
              </p:ext>
            </p:extLst>
          </p:nvPr>
        </p:nvGraphicFramePr>
        <p:xfrm>
          <a:off x="2763491" y="1672735"/>
          <a:ext cx="7602821" cy="4770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7D7EFD2-7F61-48E1-B2F9-EE9EBE3EC477}"/>
              </a:ext>
            </a:extLst>
          </p:cNvPr>
          <p:cNvSpPr txBox="1"/>
          <p:nvPr/>
        </p:nvSpPr>
        <p:spPr>
          <a:xfrm>
            <a:off x="1551707" y="1783887"/>
            <a:ext cx="1061316" cy="4547954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800" b="1" dirty="0"/>
              <a:t>PUASA</a:t>
            </a:r>
            <a:r>
              <a:rPr lang="en-US" sz="4800" dirty="0"/>
              <a:t> </a:t>
            </a:r>
            <a:endParaRPr lang="en-ID" sz="4800" dirty="0"/>
          </a:p>
        </p:txBody>
      </p:sp>
    </p:spTree>
    <p:extLst>
      <p:ext uri="{BB962C8B-B14F-4D97-AF65-F5344CB8AC3E}">
        <p14:creationId xmlns:p14="http://schemas.microsoft.com/office/powerpoint/2010/main" val="24602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508CCA1-A9A6-49B7-988C-BF2D090B70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2051071"/>
              </p:ext>
            </p:extLst>
          </p:nvPr>
        </p:nvGraphicFramePr>
        <p:xfrm>
          <a:off x="2821709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167DBDB-77A0-4F2B-B7F8-2C1D558F0711}"/>
              </a:ext>
            </a:extLst>
          </p:cNvPr>
          <p:cNvSpPr txBox="1"/>
          <p:nvPr/>
        </p:nvSpPr>
        <p:spPr>
          <a:xfrm>
            <a:off x="1760393" y="1114905"/>
            <a:ext cx="1061316" cy="462818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4800" b="1" dirty="0"/>
              <a:t>SEHAT </a:t>
            </a:r>
            <a:endParaRPr lang="en-ID" sz="4800" b="1" dirty="0"/>
          </a:p>
        </p:txBody>
      </p:sp>
    </p:spTree>
    <p:extLst>
      <p:ext uri="{BB962C8B-B14F-4D97-AF65-F5344CB8AC3E}">
        <p14:creationId xmlns:p14="http://schemas.microsoft.com/office/powerpoint/2010/main" val="18804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397CBA45-1802-4BBD-814E-F9E96F1A6E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1925663"/>
              </p:ext>
            </p:extLst>
          </p:nvPr>
        </p:nvGraphicFramePr>
        <p:xfrm>
          <a:off x="2032000" y="11214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EA657039-8F45-4976-AD9E-CB8DC11D8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962" y="124999"/>
            <a:ext cx="5256638" cy="85867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Tips </a:t>
            </a:r>
            <a:r>
              <a:rPr lang="en-US" b="1" dirty="0" err="1"/>
              <a:t>Puasa</a:t>
            </a:r>
            <a:r>
              <a:rPr lang="en-US" b="1" dirty="0"/>
              <a:t> </a:t>
            </a:r>
            <a:r>
              <a:rPr lang="en-US" b="1" dirty="0" err="1"/>
              <a:t>Bugar</a:t>
            </a:r>
            <a:r>
              <a:rPr lang="en-US" b="1" dirty="0"/>
              <a:t> </a:t>
            </a:r>
            <a:endParaRPr lang="en-ID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21E710E-5AA7-49AF-803B-FD1E40E4D92E}"/>
              </a:ext>
            </a:extLst>
          </p:cNvPr>
          <p:cNvSpPr txBox="1"/>
          <p:nvPr/>
        </p:nvSpPr>
        <p:spPr>
          <a:xfrm>
            <a:off x="3879271" y="1382105"/>
            <a:ext cx="1061316" cy="4547954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sz="4800" b="1" dirty="0"/>
              <a:t>PUASA</a:t>
            </a:r>
            <a:r>
              <a:rPr lang="en-US" sz="4800" dirty="0"/>
              <a:t> </a:t>
            </a:r>
            <a:endParaRPr lang="en-ID" sz="4800" dirty="0"/>
          </a:p>
        </p:txBody>
      </p:sp>
    </p:spTree>
    <p:extLst>
      <p:ext uri="{BB962C8B-B14F-4D97-AF65-F5344CB8AC3E}">
        <p14:creationId xmlns:p14="http://schemas.microsoft.com/office/powerpoint/2010/main" val="346785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>
            <a:extLst>
              <a:ext uri="{FF2B5EF4-FFF2-40B4-BE49-F238E27FC236}">
                <a16:creationId xmlns:a16="http://schemas.microsoft.com/office/drawing/2014/main" xmlns="" id="{B4B86C11-40D7-476A-852A-44DB09627E32}"/>
              </a:ext>
            </a:extLst>
          </p:cNvPr>
          <p:cNvSpPr/>
          <p:nvPr/>
        </p:nvSpPr>
        <p:spPr>
          <a:xfrm>
            <a:off x="2125749" y="719666"/>
            <a:ext cx="7490223" cy="5418667"/>
          </a:xfrm>
          <a:prstGeom prst="triangle">
            <a:avLst/>
          </a:pr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BB0C359-DF45-4639-BB07-438BD78750B1}"/>
              </a:ext>
            </a:extLst>
          </p:cNvPr>
          <p:cNvGrpSpPr/>
          <p:nvPr/>
        </p:nvGrpSpPr>
        <p:grpSpPr>
          <a:xfrm>
            <a:off x="5197605" y="1011382"/>
            <a:ext cx="4868645" cy="1021145"/>
            <a:chOff x="3165605" y="542395"/>
            <a:chExt cx="4868645" cy="770466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xmlns="" id="{38423F00-657F-4872-99CB-37886A3173BE}"/>
                </a:ext>
              </a:extLst>
            </p:cNvPr>
            <p:cNvSpPr/>
            <p:nvPr/>
          </p:nvSpPr>
          <p:spPr>
            <a:xfrm>
              <a:off x="3165605" y="542395"/>
              <a:ext cx="4868645" cy="770466"/>
            </a:xfrm>
            <a:prstGeom prst="round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ectangle: Rounded Corners 5">
              <a:extLst>
                <a:ext uri="{FF2B5EF4-FFF2-40B4-BE49-F238E27FC236}">
                  <a16:creationId xmlns:a16="http://schemas.microsoft.com/office/drawing/2014/main" xmlns="" id="{59A8EA28-E7DB-44C3-8050-D18587403D0B}"/>
                </a:ext>
              </a:extLst>
            </p:cNvPr>
            <p:cNvSpPr txBox="1"/>
            <p:nvPr/>
          </p:nvSpPr>
          <p:spPr>
            <a:xfrm>
              <a:off x="3203216" y="580006"/>
              <a:ext cx="4793423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err="1"/>
                <a:t>B</a:t>
              </a:r>
              <a:r>
                <a:rPr lang="en-US" sz="3200" dirty="0" err="1"/>
                <a:t>ila</a:t>
              </a:r>
              <a:r>
                <a:rPr lang="en-US" sz="3200" dirty="0"/>
                <a:t> </a:t>
              </a:r>
              <a:r>
                <a:rPr lang="en-US" sz="3200" dirty="0" err="1"/>
                <a:t>perlu</a:t>
              </a:r>
              <a:r>
                <a:rPr lang="en-US" sz="3200" dirty="0"/>
                <a:t>, </a:t>
              </a:r>
              <a:r>
                <a:rPr lang="en-US" sz="3200" dirty="0" err="1"/>
                <a:t>gunakan</a:t>
              </a:r>
              <a:r>
                <a:rPr lang="en-US" sz="3200" dirty="0"/>
                <a:t> </a:t>
              </a:r>
              <a:r>
                <a:rPr lang="en-US" sz="3200" dirty="0" err="1"/>
                <a:t>alat</a:t>
              </a:r>
              <a:r>
                <a:rPr lang="en-US" sz="3200" dirty="0"/>
                <a:t> bantu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FE7EE77-9F84-4D13-992A-EC60CB70377D}"/>
              </a:ext>
            </a:extLst>
          </p:cNvPr>
          <p:cNvGrpSpPr/>
          <p:nvPr/>
        </p:nvGrpSpPr>
        <p:grpSpPr>
          <a:xfrm>
            <a:off x="5197605" y="2128836"/>
            <a:ext cx="4868645" cy="770466"/>
            <a:chOff x="3165605" y="1409170"/>
            <a:chExt cx="4868645" cy="77046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xmlns="" id="{71AC99E5-B781-4574-953C-847B374BFFEC}"/>
                </a:ext>
              </a:extLst>
            </p:cNvPr>
            <p:cNvSpPr/>
            <p:nvPr/>
          </p:nvSpPr>
          <p:spPr>
            <a:xfrm>
              <a:off x="3165605" y="1409170"/>
              <a:ext cx="4868645" cy="770466"/>
            </a:xfrm>
            <a:prstGeom prst="round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: Rounded Corners 7">
              <a:extLst>
                <a:ext uri="{FF2B5EF4-FFF2-40B4-BE49-F238E27FC236}">
                  <a16:creationId xmlns:a16="http://schemas.microsoft.com/office/drawing/2014/main" xmlns="" id="{E8EE5159-5006-4926-B95B-617DBE8E4565}"/>
                </a:ext>
              </a:extLst>
            </p:cNvPr>
            <p:cNvSpPr txBox="1"/>
            <p:nvPr/>
          </p:nvSpPr>
          <p:spPr>
            <a:xfrm>
              <a:off x="3203216" y="1446781"/>
              <a:ext cx="4793423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dirty="0" err="1"/>
                <a:t>U</a:t>
              </a:r>
              <a:r>
                <a:rPr lang="en-US" sz="3200" dirty="0" err="1"/>
                <a:t>sahakan</a:t>
              </a:r>
              <a:r>
                <a:rPr lang="en-US" sz="3200" dirty="0"/>
                <a:t> </a:t>
              </a:r>
              <a:r>
                <a:rPr lang="en-US" sz="3200" dirty="0" err="1"/>
                <a:t>tidak</a:t>
              </a:r>
              <a:r>
                <a:rPr lang="en-US" sz="3200" dirty="0"/>
                <a:t> </a:t>
              </a:r>
              <a:r>
                <a:rPr lang="en-US" sz="3200" dirty="0" err="1"/>
                <a:t>terkena</a:t>
              </a:r>
              <a:r>
                <a:rPr lang="en-US" sz="3200" dirty="0"/>
                <a:t> </a:t>
              </a:r>
              <a:r>
                <a:rPr lang="en-US" sz="3200" dirty="0" err="1"/>
                <a:t>terik</a:t>
              </a:r>
              <a:r>
                <a:rPr lang="en-US" sz="3200" dirty="0"/>
                <a:t> </a:t>
              </a:r>
              <a:r>
                <a:rPr lang="en-US" sz="3200" dirty="0" err="1"/>
                <a:t>matahari</a:t>
              </a:r>
              <a:endParaRPr lang="en-US" sz="32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A426591-B080-4500-86CC-9FED9B1D30EB}"/>
              </a:ext>
            </a:extLst>
          </p:cNvPr>
          <p:cNvGrpSpPr/>
          <p:nvPr/>
        </p:nvGrpSpPr>
        <p:grpSpPr>
          <a:xfrm>
            <a:off x="5197605" y="2995611"/>
            <a:ext cx="4868645" cy="770466"/>
            <a:chOff x="3165605" y="2275945"/>
            <a:chExt cx="4868645" cy="770466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xmlns="" id="{846DBDCF-7E20-46AF-B85F-A84B8E09556B}"/>
                </a:ext>
              </a:extLst>
            </p:cNvPr>
            <p:cNvSpPr/>
            <p:nvPr/>
          </p:nvSpPr>
          <p:spPr>
            <a:xfrm>
              <a:off x="3165605" y="2275945"/>
              <a:ext cx="4868645" cy="770466"/>
            </a:xfrm>
            <a:prstGeom prst="round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tangle: Rounded Corners 9">
              <a:extLst>
                <a:ext uri="{FF2B5EF4-FFF2-40B4-BE49-F238E27FC236}">
                  <a16:creationId xmlns:a16="http://schemas.microsoft.com/office/drawing/2014/main" xmlns="" id="{1371CE8D-0A9E-4B0B-8904-5B2FF4F62DB8}"/>
                </a:ext>
              </a:extLst>
            </p:cNvPr>
            <p:cNvSpPr txBox="1"/>
            <p:nvPr/>
          </p:nvSpPr>
          <p:spPr>
            <a:xfrm>
              <a:off x="3203216" y="2313556"/>
              <a:ext cx="4793423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err="1"/>
                <a:t>G</a:t>
              </a:r>
              <a:r>
                <a:rPr lang="en-US" sz="3200" dirty="0" err="1"/>
                <a:t>unakan</a:t>
              </a:r>
              <a:r>
                <a:rPr lang="en-US" sz="3200" dirty="0"/>
                <a:t> </a:t>
              </a:r>
              <a:r>
                <a:rPr lang="en-US" sz="3200" dirty="0" err="1"/>
                <a:t>prinsip</a:t>
              </a:r>
              <a:r>
                <a:rPr lang="en-US" sz="3200" dirty="0"/>
                <a:t> </a:t>
              </a:r>
              <a:r>
                <a:rPr lang="en-US" sz="3200" i="1" dirty="0"/>
                <a:t>cooling-down </a:t>
              </a:r>
              <a:r>
                <a:rPr lang="en-US" sz="3200" dirty="0"/>
                <a:t>(</a:t>
              </a:r>
              <a:r>
                <a:rPr lang="en-US" sz="3200" dirty="0" err="1"/>
                <a:t>pendinginan</a:t>
              </a:r>
              <a:r>
                <a:rPr lang="en-US" sz="3200" dirty="0"/>
                <a:t>)</a:t>
              </a:r>
              <a:endParaRPr lang="en-US" sz="3200" i="1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2744790-2721-4179-9FA1-B03CA4AF201A}"/>
              </a:ext>
            </a:extLst>
          </p:cNvPr>
          <p:cNvGrpSpPr/>
          <p:nvPr/>
        </p:nvGrpSpPr>
        <p:grpSpPr>
          <a:xfrm>
            <a:off x="5197605" y="3862387"/>
            <a:ext cx="4868645" cy="770466"/>
            <a:chOff x="3165605" y="3142721"/>
            <a:chExt cx="4868645" cy="770466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xmlns="" id="{C204434A-71B9-495E-A8AA-5C22C8ED85B9}"/>
                </a:ext>
              </a:extLst>
            </p:cNvPr>
            <p:cNvSpPr/>
            <p:nvPr/>
          </p:nvSpPr>
          <p:spPr>
            <a:xfrm>
              <a:off x="3165605" y="3142721"/>
              <a:ext cx="4868645" cy="770466"/>
            </a:xfrm>
            <a:prstGeom prst="round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: Rounded Corners 11">
              <a:extLst>
                <a:ext uri="{FF2B5EF4-FFF2-40B4-BE49-F238E27FC236}">
                  <a16:creationId xmlns:a16="http://schemas.microsoft.com/office/drawing/2014/main" xmlns="" id="{9DF42406-32DB-42B2-9BCF-BA3C85E37A5C}"/>
                </a:ext>
              </a:extLst>
            </p:cNvPr>
            <p:cNvSpPr txBox="1"/>
            <p:nvPr/>
          </p:nvSpPr>
          <p:spPr>
            <a:xfrm>
              <a:off x="3203216" y="3180332"/>
              <a:ext cx="4793423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err="1"/>
                <a:t>A</a:t>
              </a:r>
              <a:r>
                <a:rPr lang="en-US" sz="3200" dirty="0" err="1"/>
                <a:t>tasi</a:t>
              </a:r>
              <a:r>
                <a:rPr lang="en-US" sz="3200" dirty="0"/>
                <a:t> stress dan </a:t>
              </a:r>
              <a:r>
                <a:rPr lang="en-US" sz="3200" dirty="0" err="1"/>
                <a:t>tidur</a:t>
              </a:r>
              <a:r>
                <a:rPr lang="en-US" sz="3200" dirty="0"/>
                <a:t> </a:t>
              </a:r>
              <a:r>
                <a:rPr lang="en-US" sz="3200" dirty="0" err="1"/>
                <a:t>siang</a:t>
              </a:r>
              <a:r>
                <a:rPr lang="en-US" sz="3200" dirty="0"/>
                <a:t> </a:t>
              </a:r>
              <a:r>
                <a:rPr lang="en-US" sz="3200" dirty="0" err="1"/>
                <a:t>sejenak</a:t>
              </a:r>
              <a:endParaRPr lang="en-US" sz="2800" kern="12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B414B3EA-A7DF-4943-B9DB-5FE757CFDB4E}"/>
              </a:ext>
            </a:extLst>
          </p:cNvPr>
          <p:cNvGrpSpPr/>
          <p:nvPr/>
        </p:nvGrpSpPr>
        <p:grpSpPr>
          <a:xfrm>
            <a:off x="5197605" y="4729162"/>
            <a:ext cx="4868645" cy="770466"/>
            <a:chOff x="3165605" y="4009496"/>
            <a:chExt cx="4868645" cy="770466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xmlns="" id="{8E612D1E-30D2-4EF3-BFD3-9B8C8CD52E66}"/>
                </a:ext>
              </a:extLst>
            </p:cNvPr>
            <p:cNvSpPr/>
            <p:nvPr/>
          </p:nvSpPr>
          <p:spPr>
            <a:xfrm>
              <a:off x="3165605" y="4009496"/>
              <a:ext cx="4868645" cy="770466"/>
            </a:xfrm>
            <a:prstGeom prst="round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: Rounded Corners 13">
              <a:extLst>
                <a:ext uri="{FF2B5EF4-FFF2-40B4-BE49-F238E27FC236}">
                  <a16:creationId xmlns:a16="http://schemas.microsoft.com/office/drawing/2014/main" xmlns="" id="{81BAACB7-2F2D-4DD0-BE99-88EEA406B96D}"/>
                </a:ext>
              </a:extLst>
            </p:cNvPr>
            <p:cNvSpPr txBox="1"/>
            <p:nvPr/>
          </p:nvSpPr>
          <p:spPr>
            <a:xfrm>
              <a:off x="3203216" y="4047107"/>
              <a:ext cx="4793423" cy="695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 err="1"/>
                <a:t>R</a:t>
              </a:r>
              <a:r>
                <a:rPr lang="en-US" sz="3200" dirty="0" err="1"/>
                <a:t>esapi</a:t>
              </a:r>
              <a:r>
                <a:rPr lang="en-US" sz="3200" dirty="0"/>
                <a:t> dan </a:t>
              </a:r>
              <a:r>
                <a:rPr lang="en-US" sz="3200" dirty="0" err="1"/>
                <a:t>Syukuri</a:t>
              </a:r>
              <a:r>
                <a:rPr lang="en-US" sz="3200" dirty="0"/>
                <a:t> </a:t>
              </a:r>
              <a:r>
                <a:rPr lang="en-US" sz="3200" dirty="0" err="1"/>
                <a:t>manfaatnya</a:t>
              </a:r>
              <a:r>
                <a:rPr lang="en-US" sz="3200" dirty="0"/>
                <a:t> 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E2D54A5-BC5D-4015-BB45-0719446B07A7}"/>
              </a:ext>
            </a:extLst>
          </p:cNvPr>
          <p:cNvSpPr txBox="1"/>
          <p:nvPr/>
        </p:nvSpPr>
        <p:spPr>
          <a:xfrm>
            <a:off x="3858737" y="1244115"/>
            <a:ext cx="1061316" cy="4547954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en-US" sz="4800" b="1" dirty="0"/>
              <a:t>BUGAR</a:t>
            </a:r>
            <a:r>
              <a:rPr lang="en-US" sz="4800" dirty="0"/>
              <a:t> </a:t>
            </a:r>
            <a:endParaRPr lang="en-ID" sz="48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293B903-0F73-4993-BC0E-31D239D788E8}"/>
              </a:ext>
            </a:extLst>
          </p:cNvPr>
          <p:cNvSpPr/>
          <p:nvPr/>
        </p:nvSpPr>
        <p:spPr>
          <a:xfrm>
            <a:off x="193964" y="593467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/>
              <a:t>Sumber</a:t>
            </a:r>
            <a:r>
              <a:rPr lang="en-US" b="1" dirty="0"/>
              <a:t> :</a:t>
            </a:r>
          </a:p>
          <a:p>
            <a:r>
              <a:rPr lang="en-US" b="1" i="1" dirty="0"/>
              <a:t>Powerful </a:t>
            </a:r>
            <a:r>
              <a:rPr lang="en-US" b="1" i="1" dirty="0" err="1"/>
              <a:t>Shaum</a:t>
            </a:r>
            <a:r>
              <a:rPr lang="en-US" b="1" i="1" dirty="0"/>
              <a:t> – </a:t>
            </a:r>
            <a:r>
              <a:rPr lang="en-US" b="1" dirty="0" err="1"/>
              <a:t>Sehat</a:t>
            </a:r>
            <a:r>
              <a:rPr lang="en-US" b="1" dirty="0"/>
              <a:t> dan </a:t>
            </a:r>
            <a:r>
              <a:rPr lang="en-US" b="1" dirty="0" err="1"/>
              <a:t>Bugar</a:t>
            </a:r>
            <a:endParaRPr lang="en-US" b="1" dirty="0"/>
          </a:p>
          <a:p>
            <a:r>
              <a:rPr lang="en-US" b="1" dirty="0"/>
              <a:t>Prof. Dr. H. </a:t>
            </a:r>
            <a:r>
              <a:rPr lang="en-US" b="1" dirty="0" err="1"/>
              <a:t>Hardinsyah</a:t>
            </a:r>
            <a:r>
              <a:rPr lang="en-US" b="1" dirty="0"/>
              <a:t>, M.S</a:t>
            </a:r>
          </a:p>
        </p:txBody>
      </p:sp>
    </p:spTree>
    <p:extLst>
      <p:ext uri="{BB962C8B-B14F-4D97-AF65-F5344CB8AC3E}">
        <p14:creationId xmlns:p14="http://schemas.microsoft.com/office/powerpoint/2010/main" val="45565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BA50E003-5D0B-4A0F-B80A-547A75836A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71901"/>
              </p:ext>
            </p:extLst>
          </p:nvPr>
        </p:nvGraphicFramePr>
        <p:xfrm>
          <a:off x="1385454" y="969048"/>
          <a:ext cx="830349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08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A7C6D2D1-9035-47E8-8A25-92A3D9B71C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1302039"/>
              </p:ext>
            </p:extLst>
          </p:nvPr>
        </p:nvGraphicFramePr>
        <p:xfrm>
          <a:off x="1288473" y="747761"/>
          <a:ext cx="8234218" cy="519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39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AF4F678-7248-4563-B0D8-8DDE537FE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633" y="0"/>
            <a:ext cx="1221526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230</TotalTime>
  <Words>376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Century Schoolbook</vt:lpstr>
      <vt:lpstr>Corbel</vt:lpstr>
      <vt:lpstr>Feathered</vt:lpstr>
      <vt:lpstr>HIDUP SEHAT SAAT BULAN PUASA </vt:lpstr>
      <vt:lpstr>“ Hai orang – orang yang beriman, diwajibkan atas kamu berpuasa sebagaimana diwajibkan atas orang – orang sebelum kamu agar kamu bertaqwa“( Qs. Al Baqarah [2] : 183 )</vt:lpstr>
      <vt:lpstr>PUASA SEHAT</vt:lpstr>
      <vt:lpstr>PowerPoint Presentation</vt:lpstr>
      <vt:lpstr>Tips Puasa Bugar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maya anggraini</dc:creator>
  <cp:lastModifiedBy>Puskesmas</cp:lastModifiedBy>
  <cp:revision>15</cp:revision>
  <dcterms:created xsi:type="dcterms:W3CDTF">2019-05-06T04:17:35Z</dcterms:created>
  <dcterms:modified xsi:type="dcterms:W3CDTF">2022-04-16T03:23:49Z</dcterms:modified>
</cp:coreProperties>
</file>